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66" r:id="rId5"/>
    <p:sldId id="257" r:id="rId6"/>
    <p:sldId id="278" r:id="rId7"/>
    <p:sldId id="267" r:id="rId8"/>
    <p:sldId id="268" r:id="rId9"/>
    <p:sldId id="270" r:id="rId10"/>
    <p:sldId id="277" r:id="rId11"/>
    <p:sldId id="274" r:id="rId12"/>
    <p:sldId id="275" r:id="rId13"/>
    <p:sldId id="272" r:id="rId14"/>
    <p:sldId id="273"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EA2862D-033D-4E7C-A440-E103833A0F4B}" v="30" dt="2022-02-17T00:45:58.9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4660"/>
  </p:normalViewPr>
  <p:slideViewPr>
    <p:cSldViewPr snapToGrid="0">
      <p:cViewPr varScale="1">
        <p:scale>
          <a:sx n="71" d="100"/>
          <a:sy n="71" d="100"/>
        </p:scale>
        <p:origin x="444" y="5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ticia Huerta" userId="927b9579b30349d9" providerId="LiveId" clId="{BEA2862D-033D-4E7C-A440-E103833A0F4B}"/>
    <pc:docChg chg="undo custSel addSld delSld modSld sldOrd">
      <pc:chgData name="Leticia Huerta" userId="927b9579b30349d9" providerId="LiveId" clId="{BEA2862D-033D-4E7C-A440-E103833A0F4B}" dt="2022-02-21T03:00:16.656" v="829" actId="2161"/>
      <pc:docMkLst>
        <pc:docMk/>
      </pc:docMkLst>
      <pc:sldChg chg="modSp mod ord">
        <pc:chgData name="Leticia Huerta" userId="927b9579b30349d9" providerId="LiveId" clId="{BEA2862D-033D-4E7C-A440-E103833A0F4B}" dt="2022-02-17T01:42:34.769" v="799" actId="20577"/>
        <pc:sldMkLst>
          <pc:docMk/>
          <pc:sldMk cId="824417123" sldId="257"/>
        </pc:sldMkLst>
        <pc:spChg chg="mod">
          <ac:chgData name="Leticia Huerta" userId="927b9579b30349d9" providerId="LiveId" clId="{BEA2862D-033D-4E7C-A440-E103833A0F4B}" dt="2022-02-17T01:42:34.769" v="799" actId="20577"/>
          <ac:spMkLst>
            <pc:docMk/>
            <pc:sldMk cId="824417123" sldId="257"/>
            <ac:spMk id="2" creationId="{7F97E326-D1F4-4032-960C-883280F8F723}"/>
          </ac:spMkLst>
        </pc:spChg>
      </pc:sldChg>
      <pc:sldChg chg="modSp mod">
        <pc:chgData name="Leticia Huerta" userId="927b9579b30349d9" providerId="LiveId" clId="{BEA2862D-033D-4E7C-A440-E103833A0F4B}" dt="2022-02-17T00:37:08.379" v="636" actId="27636"/>
        <pc:sldMkLst>
          <pc:docMk/>
          <pc:sldMk cId="745576192" sldId="266"/>
        </pc:sldMkLst>
        <pc:spChg chg="mod">
          <ac:chgData name="Leticia Huerta" userId="927b9579b30349d9" providerId="LiveId" clId="{BEA2862D-033D-4E7C-A440-E103833A0F4B}" dt="2022-02-17T00:37:08.379" v="636" actId="27636"/>
          <ac:spMkLst>
            <pc:docMk/>
            <pc:sldMk cId="745576192" sldId="266"/>
            <ac:spMk id="3" creationId="{36A0527F-C5FD-4E9B-9F21-5D1FBA31314B}"/>
          </ac:spMkLst>
        </pc:spChg>
      </pc:sldChg>
      <pc:sldChg chg="addSp delSp modSp mod">
        <pc:chgData name="Leticia Huerta" userId="927b9579b30349d9" providerId="LiveId" clId="{BEA2862D-033D-4E7C-A440-E103833A0F4B}" dt="2022-02-17T00:12:51.954" v="119" actId="21"/>
        <pc:sldMkLst>
          <pc:docMk/>
          <pc:sldMk cId="3364422741" sldId="267"/>
        </pc:sldMkLst>
        <pc:spChg chg="mod">
          <ac:chgData name="Leticia Huerta" userId="927b9579b30349d9" providerId="LiveId" clId="{BEA2862D-033D-4E7C-A440-E103833A0F4B}" dt="2022-02-16T02:16:18.842" v="0" actId="14838"/>
          <ac:spMkLst>
            <pc:docMk/>
            <pc:sldMk cId="3364422741" sldId="267"/>
            <ac:spMk id="5" creationId="{6CC3772B-EB3C-4B0D-B3BC-A843F15FF8B1}"/>
          </ac:spMkLst>
        </pc:spChg>
        <pc:picChg chg="add del mod">
          <ac:chgData name="Leticia Huerta" userId="927b9579b30349d9" providerId="LiveId" clId="{BEA2862D-033D-4E7C-A440-E103833A0F4B}" dt="2022-02-17T00:12:51.954" v="119" actId="21"/>
          <ac:picMkLst>
            <pc:docMk/>
            <pc:sldMk cId="3364422741" sldId="267"/>
            <ac:picMk id="6" creationId="{2DC0087F-4F46-4C00-A506-4E11205996B1}"/>
          </ac:picMkLst>
        </pc:picChg>
      </pc:sldChg>
      <pc:sldChg chg="modSp mod">
        <pc:chgData name="Leticia Huerta" userId="927b9579b30349d9" providerId="LiveId" clId="{BEA2862D-033D-4E7C-A440-E103833A0F4B}" dt="2022-02-17T01:34:27.634" v="729" actId="1076"/>
        <pc:sldMkLst>
          <pc:docMk/>
          <pc:sldMk cId="627467204" sldId="268"/>
        </pc:sldMkLst>
        <pc:spChg chg="mod">
          <ac:chgData name="Leticia Huerta" userId="927b9579b30349d9" providerId="LiveId" clId="{BEA2862D-033D-4E7C-A440-E103833A0F4B}" dt="2022-02-17T01:34:17.253" v="728" actId="6549"/>
          <ac:spMkLst>
            <pc:docMk/>
            <pc:sldMk cId="627467204" sldId="268"/>
            <ac:spMk id="2" creationId="{2AF676AC-A156-4A4B-BB0B-22694FE7444D}"/>
          </ac:spMkLst>
        </pc:spChg>
        <pc:spChg chg="mod">
          <ac:chgData name="Leticia Huerta" userId="927b9579b30349d9" providerId="LiveId" clId="{BEA2862D-033D-4E7C-A440-E103833A0F4B}" dt="2022-02-17T01:34:27.634" v="729" actId="1076"/>
          <ac:spMkLst>
            <pc:docMk/>
            <pc:sldMk cId="627467204" sldId="268"/>
            <ac:spMk id="3" creationId="{822A4226-C535-48F0-8F8D-633B752F1614}"/>
          </ac:spMkLst>
        </pc:spChg>
      </pc:sldChg>
      <pc:sldChg chg="addSp delSp modSp mod ord setBg">
        <pc:chgData name="Leticia Huerta" userId="927b9579b30349d9" providerId="LiveId" clId="{BEA2862D-033D-4E7C-A440-E103833A0F4B}" dt="2022-02-17T01:29:28.585" v="725" actId="20577"/>
        <pc:sldMkLst>
          <pc:docMk/>
          <pc:sldMk cId="2311958060" sldId="269"/>
        </pc:sldMkLst>
        <pc:spChg chg="mod">
          <ac:chgData name="Leticia Huerta" userId="927b9579b30349d9" providerId="LiveId" clId="{BEA2862D-033D-4E7C-A440-E103833A0F4B}" dt="2022-02-17T01:29:28.585" v="725" actId="20577"/>
          <ac:spMkLst>
            <pc:docMk/>
            <pc:sldMk cId="2311958060" sldId="269"/>
            <ac:spMk id="2" creationId="{4343EB20-FE3E-42D1-9A7D-579588216B08}"/>
          </ac:spMkLst>
        </pc:spChg>
        <pc:spChg chg="mod">
          <ac:chgData name="Leticia Huerta" userId="927b9579b30349d9" providerId="LiveId" clId="{BEA2862D-033D-4E7C-A440-E103833A0F4B}" dt="2022-02-17T00:20:05.892" v="180" actId="20577"/>
          <ac:spMkLst>
            <pc:docMk/>
            <pc:sldMk cId="2311958060" sldId="269"/>
            <ac:spMk id="3" creationId="{37839744-1F05-41B3-B8D3-975476A05E63}"/>
          </ac:spMkLst>
        </pc:spChg>
        <pc:spChg chg="add del mod">
          <ac:chgData name="Leticia Huerta" userId="927b9579b30349d9" providerId="LiveId" clId="{BEA2862D-033D-4E7C-A440-E103833A0F4B}" dt="2022-02-17T00:18:49.278" v="139"/>
          <ac:spMkLst>
            <pc:docMk/>
            <pc:sldMk cId="2311958060" sldId="269"/>
            <ac:spMk id="8" creationId="{2F3D213D-797E-4CAA-8D32-0FC18FC629C0}"/>
          </ac:spMkLst>
        </pc:spChg>
        <pc:spChg chg="add">
          <ac:chgData name="Leticia Huerta" userId="927b9579b30349d9" providerId="LiveId" clId="{BEA2862D-033D-4E7C-A440-E103833A0F4B}" dt="2022-02-17T00:15:47.452" v="133" actId="26606"/>
          <ac:spMkLst>
            <pc:docMk/>
            <pc:sldMk cId="2311958060" sldId="269"/>
            <ac:spMk id="9" creationId="{83B91B61-BFCA-4647-957E-A8269BE46F39}"/>
          </ac:spMkLst>
        </pc:spChg>
        <pc:spChg chg="add del mod">
          <ac:chgData name="Leticia Huerta" userId="927b9579b30349d9" providerId="LiveId" clId="{BEA2862D-033D-4E7C-A440-E103833A0F4B}" dt="2022-02-17T00:18:49.278" v="139"/>
          <ac:spMkLst>
            <pc:docMk/>
            <pc:sldMk cId="2311958060" sldId="269"/>
            <ac:spMk id="10" creationId="{343298EE-A86E-4D20-BD31-8BD9E8982573}"/>
          </ac:spMkLst>
        </pc:spChg>
        <pc:spChg chg="add">
          <ac:chgData name="Leticia Huerta" userId="927b9579b30349d9" providerId="LiveId" clId="{BEA2862D-033D-4E7C-A440-E103833A0F4B}" dt="2022-02-17T00:15:47.452" v="133" actId="26606"/>
          <ac:spMkLst>
            <pc:docMk/>
            <pc:sldMk cId="2311958060" sldId="269"/>
            <ac:spMk id="11" creationId="{92D1D7C6-1C89-420C-8D35-483654167118}"/>
          </ac:spMkLst>
        </pc:spChg>
        <pc:picChg chg="add">
          <ac:chgData name="Leticia Huerta" userId="927b9579b30349d9" providerId="LiveId" clId="{BEA2862D-033D-4E7C-A440-E103833A0F4B}" dt="2022-02-17T00:15:47.452" v="133" actId="26606"/>
          <ac:picMkLst>
            <pc:docMk/>
            <pc:sldMk cId="2311958060" sldId="269"/>
            <ac:picMk id="5" creationId="{2570D89B-2505-491A-B963-DF81BD9320FE}"/>
          </ac:picMkLst>
        </pc:picChg>
        <pc:picChg chg="add del mod">
          <ac:chgData name="Leticia Huerta" userId="927b9579b30349d9" providerId="LiveId" clId="{BEA2862D-033D-4E7C-A440-E103833A0F4B}" dt="2022-02-17T00:18:49.278" v="139"/>
          <ac:picMkLst>
            <pc:docMk/>
            <pc:sldMk cId="2311958060" sldId="269"/>
            <ac:picMk id="7" creationId="{8EB45681-4D61-494C-AAC8-90C40FC8C7B9}"/>
          </ac:picMkLst>
        </pc:picChg>
      </pc:sldChg>
      <pc:sldChg chg="modSp mod">
        <pc:chgData name="Leticia Huerta" userId="927b9579b30349d9" providerId="LiveId" clId="{BEA2862D-033D-4E7C-A440-E103833A0F4B}" dt="2022-02-17T01:22:00.981" v="680" actId="14100"/>
        <pc:sldMkLst>
          <pc:docMk/>
          <pc:sldMk cId="950595358" sldId="270"/>
        </pc:sldMkLst>
        <pc:graphicFrameChg chg="mod">
          <ac:chgData name="Leticia Huerta" userId="927b9579b30349d9" providerId="LiveId" clId="{BEA2862D-033D-4E7C-A440-E103833A0F4B}" dt="2022-02-17T00:46:56.913" v="679" actId="1076"/>
          <ac:graphicFrameMkLst>
            <pc:docMk/>
            <pc:sldMk cId="950595358" sldId="270"/>
            <ac:graphicFrameMk id="11" creationId="{21F4EBDE-303C-433C-8666-B73EAAA87B91}"/>
          </ac:graphicFrameMkLst>
        </pc:graphicFrameChg>
        <pc:graphicFrameChg chg="mod">
          <ac:chgData name="Leticia Huerta" userId="927b9579b30349d9" providerId="LiveId" clId="{BEA2862D-033D-4E7C-A440-E103833A0F4B}" dt="2022-02-17T01:22:00.981" v="680" actId="14100"/>
          <ac:graphicFrameMkLst>
            <pc:docMk/>
            <pc:sldMk cId="950595358" sldId="270"/>
            <ac:graphicFrameMk id="12" creationId="{C94A0129-DB26-455F-827F-643C05C43F08}"/>
          </ac:graphicFrameMkLst>
        </pc:graphicFrameChg>
      </pc:sldChg>
      <pc:sldChg chg="addSp delSp modSp del mod">
        <pc:chgData name="Leticia Huerta" userId="927b9579b30349d9" providerId="LiveId" clId="{BEA2862D-033D-4E7C-A440-E103833A0F4B}" dt="2022-02-16T22:19:44.408" v="70" actId="47"/>
        <pc:sldMkLst>
          <pc:docMk/>
          <pc:sldMk cId="3533276584" sldId="271"/>
        </pc:sldMkLst>
        <pc:spChg chg="mod">
          <ac:chgData name="Leticia Huerta" userId="927b9579b30349d9" providerId="LiveId" clId="{BEA2862D-033D-4E7C-A440-E103833A0F4B}" dt="2022-02-16T22:19:28.845" v="66" actId="27636"/>
          <ac:spMkLst>
            <pc:docMk/>
            <pc:sldMk cId="3533276584" sldId="271"/>
            <ac:spMk id="3" creationId="{8D394062-CBC8-447C-9EAB-103AE1D83F01}"/>
          </ac:spMkLst>
        </pc:spChg>
        <pc:picChg chg="add del mod">
          <ac:chgData name="Leticia Huerta" userId="927b9579b30349d9" providerId="LiveId" clId="{BEA2862D-033D-4E7C-A440-E103833A0F4B}" dt="2022-02-16T22:19:16.321" v="61" actId="21"/>
          <ac:picMkLst>
            <pc:docMk/>
            <pc:sldMk cId="3533276584" sldId="271"/>
            <ac:picMk id="5" creationId="{EDC6368E-B5AD-43B0-9940-C8215A202869}"/>
          </ac:picMkLst>
        </pc:picChg>
      </pc:sldChg>
      <pc:sldChg chg="addSp delSp modSp add del mod setBg">
        <pc:chgData name="Leticia Huerta" userId="927b9579b30349d9" providerId="LiveId" clId="{BEA2862D-033D-4E7C-A440-E103833A0F4B}" dt="2022-02-17T00:30:18.136" v="430" actId="1076"/>
        <pc:sldMkLst>
          <pc:docMk/>
          <pc:sldMk cId="176865046" sldId="272"/>
        </pc:sldMkLst>
        <pc:spChg chg="mod">
          <ac:chgData name="Leticia Huerta" userId="927b9579b30349d9" providerId="LiveId" clId="{BEA2862D-033D-4E7C-A440-E103833A0F4B}" dt="2022-02-16T22:18:10.695" v="51" actId="26606"/>
          <ac:spMkLst>
            <pc:docMk/>
            <pc:sldMk cId="176865046" sldId="272"/>
            <ac:spMk id="2" creationId="{DADE7B46-D29A-439B-9792-E89B077B93F1}"/>
          </ac:spMkLst>
        </pc:spChg>
        <pc:spChg chg="del">
          <ac:chgData name="Leticia Huerta" userId="927b9579b30349d9" providerId="LiveId" clId="{BEA2862D-033D-4E7C-A440-E103833A0F4B}" dt="2022-02-16T22:10:41.585" v="21" actId="478"/>
          <ac:spMkLst>
            <pc:docMk/>
            <pc:sldMk cId="176865046" sldId="272"/>
            <ac:spMk id="3" creationId="{8D394062-CBC8-447C-9EAB-103AE1D83F01}"/>
          </ac:spMkLst>
        </pc:spChg>
        <pc:spChg chg="add mod ord">
          <ac:chgData name="Leticia Huerta" userId="927b9579b30349d9" providerId="LiveId" clId="{BEA2862D-033D-4E7C-A440-E103833A0F4B}" dt="2022-02-16T22:19:36.216" v="69"/>
          <ac:spMkLst>
            <pc:docMk/>
            <pc:sldMk cId="176865046" sldId="272"/>
            <ac:spMk id="6" creationId="{0EDB090D-E0CB-47AD-903A-8FA89991B418}"/>
          </ac:spMkLst>
        </pc:spChg>
        <pc:spChg chg="add del mod">
          <ac:chgData name="Leticia Huerta" userId="927b9579b30349d9" providerId="LiveId" clId="{BEA2862D-033D-4E7C-A440-E103833A0F4B}" dt="2022-02-16T22:11:44.835" v="39" actId="478"/>
          <ac:spMkLst>
            <pc:docMk/>
            <pc:sldMk cId="176865046" sldId="272"/>
            <ac:spMk id="8" creationId="{444FAFAC-3C9D-4F57-B841-E322BF2A426B}"/>
          </ac:spMkLst>
        </pc:spChg>
        <pc:spChg chg="add">
          <ac:chgData name="Leticia Huerta" userId="927b9579b30349d9" providerId="LiveId" clId="{BEA2862D-033D-4E7C-A440-E103833A0F4B}" dt="2022-02-16T22:18:10.695" v="51" actId="26606"/>
          <ac:spMkLst>
            <pc:docMk/>
            <pc:sldMk cId="176865046" sldId="272"/>
            <ac:spMk id="15" creationId="{1D868099-6145-4BC0-A5EA-74BEF1776BA9}"/>
          </ac:spMkLst>
        </pc:spChg>
        <pc:spChg chg="add">
          <ac:chgData name="Leticia Huerta" userId="927b9579b30349d9" providerId="LiveId" clId="{BEA2862D-033D-4E7C-A440-E103833A0F4B}" dt="2022-02-16T22:18:10.695" v="51" actId="26606"/>
          <ac:spMkLst>
            <pc:docMk/>
            <pc:sldMk cId="176865046" sldId="272"/>
            <ac:spMk id="17" creationId="{CC1026F7-DECB-49B4-A565-518BBA445471}"/>
          </ac:spMkLst>
        </pc:spChg>
        <pc:graphicFrameChg chg="add mod modGraphic">
          <ac:chgData name="Leticia Huerta" userId="927b9579b30349d9" providerId="LiveId" clId="{BEA2862D-033D-4E7C-A440-E103833A0F4B}" dt="2022-02-17T00:30:18.136" v="430" actId="1076"/>
          <ac:graphicFrameMkLst>
            <pc:docMk/>
            <pc:sldMk cId="176865046" sldId="272"/>
            <ac:graphicFrameMk id="16" creationId="{E0C820DE-4974-4AD0-B778-98EF3A0026D6}"/>
          </ac:graphicFrameMkLst>
        </pc:graphicFrameChg>
        <pc:picChg chg="del">
          <ac:chgData name="Leticia Huerta" userId="927b9579b30349d9" providerId="LiveId" clId="{BEA2862D-033D-4E7C-A440-E103833A0F4B}" dt="2022-02-16T22:10:46.995" v="23" actId="478"/>
          <ac:picMkLst>
            <pc:docMk/>
            <pc:sldMk cId="176865046" sldId="272"/>
            <ac:picMk id="5" creationId="{EDC6368E-B5AD-43B0-9940-C8215A202869}"/>
          </ac:picMkLst>
        </pc:picChg>
        <pc:picChg chg="add del mod">
          <ac:chgData name="Leticia Huerta" userId="927b9579b30349d9" providerId="LiveId" clId="{BEA2862D-033D-4E7C-A440-E103833A0F4B}" dt="2022-02-16T22:19:18.953" v="62" actId="478"/>
          <ac:picMkLst>
            <pc:docMk/>
            <pc:sldMk cId="176865046" sldId="272"/>
            <ac:picMk id="10" creationId="{588BB740-681E-4BD3-BFA0-BB6656A34EAC}"/>
          </ac:picMkLst>
        </pc:picChg>
        <pc:picChg chg="add mod">
          <ac:chgData name="Leticia Huerta" userId="927b9579b30349d9" providerId="LiveId" clId="{BEA2862D-033D-4E7C-A440-E103833A0F4B}" dt="2022-02-17T00:21:41.141" v="235" actId="1076"/>
          <ac:picMkLst>
            <pc:docMk/>
            <pc:sldMk cId="176865046" sldId="272"/>
            <ac:picMk id="12" creationId="{88BF4DAB-7DAF-4905-9B16-4BFE3119E0C0}"/>
          </ac:picMkLst>
        </pc:picChg>
        <pc:picChg chg="add del mod">
          <ac:chgData name="Leticia Huerta" userId="927b9579b30349d9" providerId="LiveId" clId="{BEA2862D-033D-4E7C-A440-E103833A0F4B}" dt="2022-02-16T22:50:09.159" v="101" actId="478"/>
          <ac:picMkLst>
            <pc:docMk/>
            <pc:sldMk cId="176865046" sldId="272"/>
            <ac:picMk id="13" creationId="{08866DC3-692F-43E0-8DDF-6C5D4C4B9254}"/>
          </ac:picMkLst>
        </pc:picChg>
      </pc:sldChg>
      <pc:sldChg chg="addSp delSp modSp add mod setBg setClrOvrMap">
        <pc:chgData name="Leticia Huerta" userId="927b9579b30349d9" providerId="LiveId" clId="{BEA2862D-033D-4E7C-A440-E103833A0F4B}" dt="2022-02-17T00:31:57.300" v="500" actId="20577"/>
        <pc:sldMkLst>
          <pc:docMk/>
          <pc:sldMk cId="2610949671" sldId="273"/>
        </pc:sldMkLst>
        <pc:spChg chg="mod">
          <ac:chgData name="Leticia Huerta" userId="927b9579b30349d9" providerId="LiveId" clId="{BEA2862D-033D-4E7C-A440-E103833A0F4B}" dt="2022-02-16T22:20:04.981" v="74" actId="1076"/>
          <ac:spMkLst>
            <pc:docMk/>
            <pc:sldMk cId="2610949671" sldId="273"/>
            <ac:spMk id="2" creationId="{DADE7B46-D29A-439B-9792-E89B077B93F1}"/>
          </ac:spMkLst>
        </pc:spChg>
        <pc:spChg chg="mod">
          <ac:chgData name="Leticia Huerta" userId="927b9579b30349d9" providerId="LiveId" clId="{BEA2862D-033D-4E7C-A440-E103833A0F4B}" dt="2022-02-16T22:18:24.461" v="52" actId="26606"/>
          <ac:spMkLst>
            <pc:docMk/>
            <pc:sldMk cId="2610949671" sldId="273"/>
            <ac:spMk id="6" creationId="{0EDB090D-E0CB-47AD-903A-8FA89991B418}"/>
          </ac:spMkLst>
        </pc:spChg>
        <pc:spChg chg="del mod">
          <ac:chgData name="Leticia Huerta" userId="927b9579b30349d9" providerId="LiveId" clId="{BEA2862D-033D-4E7C-A440-E103833A0F4B}" dt="2022-02-16T22:11:41.822" v="38" actId="478"/>
          <ac:spMkLst>
            <pc:docMk/>
            <pc:sldMk cId="2610949671" sldId="273"/>
            <ac:spMk id="8" creationId="{444FAFAC-3C9D-4F57-B841-E322BF2A426B}"/>
          </ac:spMkLst>
        </pc:spChg>
        <pc:spChg chg="add del">
          <ac:chgData name="Leticia Huerta" userId="927b9579b30349d9" providerId="LiveId" clId="{BEA2862D-033D-4E7C-A440-E103833A0F4B}" dt="2022-02-16T22:18:24.461" v="52" actId="26606"/>
          <ac:spMkLst>
            <pc:docMk/>
            <pc:sldMk cId="2610949671" sldId="273"/>
            <ac:spMk id="15" creationId="{1E954AF0-B5CC-4A16-ACDA-675B5694F2C8}"/>
          </ac:spMkLst>
        </pc:spChg>
        <pc:spChg chg="add del">
          <ac:chgData name="Leticia Huerta" userId="927b9579b30349d9" providerId="LiveId" clId="{BEA2862D-033D-4E7C-A440-E103833A0F4B}" dt="2022-02-16T22:18:24.461" v="52" actId="26606"/>
          <ac:spMkLst>
            <pc:docMk/>
            <pc:sldMk cId="2610949671" sldId="273"/>
            <ac:spMk id="17" creationId="{325322DD-3792-4947-A96A-1B6D9D786960}"/>
          </ac:spMkLst>
        </pc:spChg>
        <pc:spChg chg="add">
          <ac:chgData name="Leticia Huerta" userId="927b9579b30349d9" providerId="LiveId" clId="{BEA2862D-033D-4E7C-A440-E103833A0F4B}" dt="2022-02-16T22:18:24.461" v="52" actId="26606"/>
          <ac:spMkLst>
            <pc:docMk/>
            <pc:sldMk cId="2610949671" sldId="273"/>
            <ac:spMk id="22" creationId="{1D868099-6145-4BC0-A5EA-74BEF1776BA9}"/>
          </ac:spMkLst>
        </pc:spChg>
        <pc:spChg chg="add">
          <ac:chgData name="Leticia Huerta" userId="927b9579b30349d9" providerId="LiveId" clId="{BEA2862D-033D-4E7C-A440-E103833A0F4B}" dt="2022-02-16T22:18:24.461" v="52" actId="26606"/>
          <ac:spMkLst>
            <pc:docMk/>
            <pc:sldMk cId="2610949671" sldId="273"/>
            <ac:spMk id="24" creationId="{CC1026F7-DECB-49B4-A565-518BBA445471}"/>
          </ac:spMkLst>
        </pc:spChg>
        <pc:grpChg chg="add del">
          <ac:chgData name="Leticia Huerta" userId="927b9579b30349d9" providerId="LiveId" clId="{BEA2862D-033D-4E7C-A440-E103833A0F4B}" dt="2022-02-16T22:18:24.461" v="52" actId="26606"/>
          <ac:grpSpMkLst>
            <pc:docMk/>
            <pc:sldMk cId="2610949671" sldId="273"/>
            <ac:grpSpMk id="11" creationId="{449BC34D-9C23-4D6D-8213-1F471AF85B3F}"/>
          </ac:grpSpMkLst>
        </pc:grpChg>
        <pc:graphicFrameChg chg="add mod modGraphic">
          <ac:chgData name="Leticia Huerta" userId="927b9579b30349d9" providerId="LiveId" clId="{BEA2862D-033D-4E7C-A440-E103833A0F4B}" dt="2022-02-17T00:31:57.300" v="500" actId="20577"/>
          <ac:graphicFrameMkLst>
            <pc:docMk/>
            <pc:sldMk cId="2610949671" sldId="273"/>
            <ac:graphicFrameMk id="16" creationId="{F88D039C-1B20-49C4-B9CA-D7DA002AB8AB}"/>
          </ac:graphicFrameMkLst>
        </pc:graphicFrameChg>
        <pc:picChg chg="add del mod ord">
          <ac:chgData name="Leticia Huerta" userId="927b9579b30349d9" providerId="LiveId" clId="{BEA2862D-033D-4E7C-A440-E103833A0F4B}" dt="2022-02-16T22:50:05.152" v="99" actId="478"/>
          <ac:picMkLst>
            <pc:docMk/>
            <pc:sldMk cId="2610949671" sldId="273"/>
            <ac:picMk id="4" creationId="{0402667D-AD9F-450F-970F-8CE34B135DD8}"/>
          </ac:picMkLst>
        </pc:picChg>
        <pc:picChg chg="add mod">
          <ac:chgData name="Leticia Huerta" userId="927b9579b30349d9" providerId="LiveId" clId="{BEA2862D-033D-4E7C-A440-E103833A0F4B}" dt="2022-02-17T00:21:37.040" v="234" actId="1076"/>
          <ac:picMkLst>
            <pc:docMk/>
            <pc:sldMk cId="2610949671" sldId="273"/>
            <ac:picMk id="7" creationId="{8D326C20-BDD2-425F-BE66-DF31A5B2E20B}"/>
          </ac:picMkLst>
        </pc:picChg>
      </pc:sldChg>
      <pc:sldChg chg="addSp delSp modSp add mod ord setBg setClrOvrMap">
        <pc:chgData name="Leticia Huerta" userId="927b9579b30349d9" providerId="LiveId" clId="{BEA2862D-033D-4E7C-A440-E103833A0F4B}" dt="2022-02-17T00:33:23.226" v="529" actId="931"/>
        <pc:sldMkLst>
          <pc:docMk/>
          <pc:sldMk cId="2296001774" sldId="274"/>
        </pc:sldMkLst>
        <pc:spChg chg="mod">
          <ac:chgData name="Leticia Huerta" userId="927b9579b30349d9" providerId="LiveId" clId="{BEA2862D-033D-4E7C-A440-E103833A0F4B}" dt="2022-02-16T22:17:49.576" v="49" actId="26606"/>
          <ac:spMkLst>
            <pc:docMk/>
            <pc:sldMk cId="2296001774" sldId="274"/>
            <ac:spMk id="2" creationId="{DADE7B46-D29A-439B-9792-E89B077B93F1}"/>
          </ac:spMkLst>
        </pc:spChg>
        <pc:spChg chg="del mod">
          <ac:chgData name="Leticia Huerta" userId="927b9579b30349d9" providerId="LiveId" clId="{BEA2862D-033D-4E7C-A440-E103833A0F4B}" dt="2022-02-17T00:33:23.226" v="529" actId="931"/>
          <ac:spMkLst>
            <pc:docMk/>
            <pc:sldMk cId="2296001774" sldId="274"/>
            <ac:spMk id="6" creationId="{0EDB090D-E0CB-47AD-903A-8FA89991B418}"/>
          </ac:spMkLst>
        </pc:spChg>
        <pc:spChg chg="del">
          <ac:chgData name="Leticia Huerta" userId="927b9579b30349d9" providerId="LiveId" clId="{BEA2862D-033D-4E7C-A440-E103833A0F4B}" dt="2022-02-16T22:11:38.863" v="37" actId="478"/>
          <ac:spMkLst>
            <pc:docMk/>
            <pc:sldMk cId="2296001774" sldId="274"/>
            <ac:spMk id="8" creationId="{444FAFAC-3C9D-4F57-B841-E322BF2A426B}"/>
          </ac:spMkLst>
        </pc:spChg>
        <pc:spChg chg="add">
          <ac:chgData name="Leticia Huerta" userId="927b9579b30349d9" providerId="LiveId" clId="{BEA2862D-033D-4E7C-A440-E103833A0F4B}" dt="2022-02-16T22:17:49.576" v="49" actId="26606"/>
          <ac:spMkLst>
            <pc:docMk/>
            <pc:sldMk cId="2296001774" sldId="274"/>
            <ac:spMk id="15" creationId="{5ABA7F3F-D56F-4C06-84AC-03FC83B0642E}"/>
          </ac:spMkLst>
        </pc:spChg>
        <pc:spChg chg="add">
          <ac:chgData name="Leticia Huerta" userId="927b9579b30349d9" providerId="LiveId" clId="{BEA2862D-033D-4E7C-A440-E103833A0F4B}" dt="2022-02-16T22:17:49.576" v="49" actId="26606"/>
          <ac:spMkLst>
            <pc:docMk/>
            <pc:sldMk cId="2296001774" sldId="274"/>
            <ac:spMk id="17" creationId="{0568FE6B-CB7A-42D9-9690-487E3B8F412C}"/>
          </ac:spMkLst>
        </pc:spChg>
        <pc:spChg chg="add">
          <ac:chgData name="Leticia Huerta" userId="927b9579b30349d9" providerId="LiveId" clId="{BEA2862D-033D-4E7C-A440-E103833A0F4B}" dt="2022-02-16T22:17:49.576" v="49" actId="26606"/>
          <ac:spMkLst>
            <pc:docMk/>
            <pc:sldMk cId="2296001774" sldId="274"/>
            <ac:spMk id="19" creationId="{2BCE8A39-72D0-46ED-AB46-91B68881D2C2}"/>
          </ac:spMkLst>
        </pc:spChg>
        <pc:spChg chg="add">
          <ac:chgData name="Leticia Huerta" userId="927b9579b30349d9" providerId="LiveId" clId="{BEA2862D-033D-4E7C-A440-E103833A0F4B}" dt="2022-02-16T22:17:49.576" v="49" actId="26606"/>
          <ac:spMkLst>
            <pc:docMk/>
            <pc:sldMk cId="2296001774" sldId="274"/>
            <ac:spMk id="21" creationId="{970E03B3-76EE-4C15-B250-1173359CDD3D}"/>
          </ac:spMkLst>
        </pc:spChg>
        <pc:grpChg chg="add">
          <ac:chgData name="Leticia Huerta" userId="927b9579b30349d9" providerId="LiveId" clId="{BEA2862D-033D-4E7C-A440-E103833A0F4B}" dt="2022-02-16T22:17:49.576" v="49" actId="26606"/>
          <ac:grpSpMkLst>
            <pc:docMk/>
            <pc:sldMk cId="2296001774" sldId="274"/>
            <ac:grpSpMk id="11" creationId="{8C89EA62-F38E-4285-A105-C5E1BD360093}"/>
          </ac:grpSpMkLst>
        </pc:grpChg>
        <pc:picChg chg="add mod">
          <ac:chgData name="Leticia Huerta" userId="927b9579b30349d9" providerId="LiveId" clId="{BEA2862D-033D-4E7C-A440-E103833A0F4B}" dt="2022-02-17T00:33:23.226" v="529" actId="931"/>
          <ac:picMkLst>
            <pc:docMk/>
            <pc:sldMk cId="2296001774" sldId="274"/>
            <ac:picMk id="4" creationId="{F5971BA9-BE0A-480F-A2BC-247954A0055C}"/>
          </ac:picMkLst>
        </pc:picChg>
      </pc:sldChg>
      <pc:sldChg chg="addSp delSp modSp add mod ord">
        <pc:chgData name="Leticia Huerta" userId="927b9579b30349d9" providerId="LiveId" clId="{BEA2862D-033D-4E7C-A440-E103833A0F4B}" dt="2022-02-21T03:00:16.656" v="829" actId="2161"/>
        <pc:sldMkLst>
          <pc:docMk/>
          <pc:sldMk cId="3207357769" sldId="275"/>
        </pc:sldMkLst>
        <pc:graphicFrameChg chg="add mod modGraphic">
          <ac:chgData name="Leticia Huerta" userId="927b9579b30349d9" providerId="LiveId" clId="{BEA2862D-033D-4E7C-A440-E103833A0F4B}" dt="2022-02-21T03:00:16.656" v="829" actId="2161"/>
          <ac:graphicFrameMkLst>
            <pc:docMk/>
            <pc:sldMk cId="3207357769" sldId="275"/>
            <ac:graphicFrameMk id="5" creationId="{951EBA45-C5B1-4500-B78B-4BA9F3CFA4FA}"/>
          </ac:graphicFrameMkLst>
        </pc:graphicFrameChg>
        <pc:picChg chg="add mod">
          <ac:chgData name="Leticia Huerta" userId="927b9579b30349d9" providerId="LiveId" clId="{BEA2862D-033D-4E7C-A440-E103833A0F4B}" dt="2022-02-17T00:21:47.797" v="239" actId="1076"/>
          <ac:picMkLst>
            <pc:docMk/>
            <pc:sldMk cId="3207357769" sldId="275"/>
            <ac:picMk id="4" creationId="{F502647D-DE0C-46A4-A7F8-2CFCE618CEB2}"/>
          </ac:picMkLst>
        </pc:picChg>
        <pc:picChg chg="del">
          <ac:chgData name="Leticia Huerta" userId="927b9579b30349d9" providerId="LiveId" clId="{BEA2862D-033D-4E7C-A440-E103833A0F4B}" dt="2022-02-16T22:50:07.174" v="100" actId="478"/>
          <ac:picMkLst>
            <pc:docMk/>
            <pc:sldMk cId="3207357769" sldId="275"/>
            <ac:picMk id="10" creationId="{588BB740-681E-4BD3-BFA0-BB6656A34EAC}"/>
          </ac:picMkLst>
        </pc:picChg>
      </pc:sldChg>
      <pc:sldChg chg="delSp modSp add del mod">
        <pc:chgData name="Leticia Huerta" userId="927b9579b30349d9" providerId="LiveId" clId="{BEA2862D-033D-4E7C-A440-E103833A0F4B}" dt="2022-02-17T00:14:48.291" v="131" actId="47"/>
        <pc:sldMkLst>
          <pc:docMk/>
          <pc:sldMk cId="1325937348" sldId="276"/>
        </pc:sldMkLst>
        <pc:spChg chg="mod">
          <ac:chgData name="Leticia Huerta" userId="927b9579b30349d9" providerId="LiveId" clId="{BEA2862D-033D-4E7C-A440-E103833A0F4B}" dt="2022-02-16T22:21:12.925" v="98" actId="20577"/>
          <ac:spMkLst>
            <pc:docMk/>
            <pc:sldMk cId="1325937348" sldId="276"/>
            <ac:spMk id="6" creationId="{0EDB090D-E0CB-47AD-903A-8FA89991B418}"/>
          </ac:spMkLst>
        </pc:spChg>
        <pc:picChg chg="del">
          <ac:chgData name="Leticia Huerta" userId="927b9579b30349d9" providerId="LiveId" clId="{BEA2862D-033D-4E7C-A440-E103833A0F4B}" dt="2022-02-16T22:21:01.575" v="76" actId="478"/>
          <ac:picMkLst>
            <pc:docMk/>
            <pc:sldMk cId="1325937348" sldId="276"/>
            <ac:picMk id="4" creationId="{0402667D-AD9F-450F-970F-8CE34B135DD8}"/>
          </ac:picMkLst>
        </pc:picChg>
      </pc:sldChg>
      <pc:sldChg chg="addSp delSp modSp new mod setBg">
        <pc:chgData name="Leticia Huerta" userId="927b9579b30349d9" providerId="LiveId" clId="{BEA2862D-033D-4E7C-A440-E103833A0F4B}" dt="2022-02-17T00:17:01.209" v="137" actId="20577"/>
        <pc:sldMkLst>
          <pc:docMk/>
          <pc:sldMk cId="564155319" sldId="277"/>
        </pc:sldMkLst>
        <pc:spChg chg="mod">
          <ac:chgData name="Leticia Huerta" userId="927b9579b30349d9" providerId="LiveId" clId="{BEA2862D-033D-4E7C-A440-E103833A0F4B}" dt="2022-02-17T00:17:01.209" v="137" actId="20577"/>
          <ac:spMkLst>
            <pc:docMk/>
            <pc:sldMk cId="564155319" sldId="277"/>
            <ac:spMk id="2" creationId="{A6039AD3-CCB1-41E5-8608-2F1EC662103A}"/>
          </ac:spMkLst>
        </pc:spChg>
        <pc:spChg chg="del">
          <ac:chgData name="Leticia Huerta" userId="927b9579b30349d9" providerId="LiveId" clId="{BEA2862D-033D-4E7C-A440-E103833A0F4B}" dt="2022-02-17T00:12:58.651" v="120" actId="478"/>
          <ac:spMkLst>
            <pc:docMk/>
            <pc:sldMk cId="564155319" sldId="277"/>
            <ac:spMk id="3" creationId="{248CD121-8805-4CFA-8B7C-DEE71B54E212}"/>
          </ac:spMkLst>
        </pc:spChg>
        <pc:spChg chg="add">
          <ac:chgData name="Leticia Huerta" userId="927b9579b30349d9" providerId="LiveId" clId="{BEA2862D-033D-4E7C-A440-E103833A0F4B}" dt="2022-02-17T00:15:19.699" v="132" actId="26606"/>
          <ac:spMkLst>
            <pc:docMk/>
            <pc:sldMk cId="564155319" sldId="277"/>
            <ac:spMk id="15" creationId="{7BB74091-09FE-44AF-8325-7FE6E175F727}"/>
          </ac:spMkLst>
        </pc:spChg>
        <pc:spChg chg="add">
          <ac:chgData name="Leticia Huerta" userId="927b9579b30349d9" providerId="LiveId" clId="{BEA2862D-033D-4E7C-A440-E103833A0F4B}" dt="2022-02-17T00:15:19.699" v="132" actId="26606"/>
          <ac:spMkLst>
            <pc:docMk/>
            <pc:sldMk cId="564155319" sldId="277"/>
            <ac:spMk id="17" creationId="{0F30CCEB-94C4-4F72-BA5A-9CEA853022DA}"/>
          </ac:spMkLst>
        </pc:spChg>
        <pc:spChg chg="add">
          <ac:chgData name="Leticia Huerta" userId="927b9579b30349d9" providerId="LiveId" clId="{BEA2862D-033D-4E7C-A440-E103833A0F4B}" dt="2022-02-17T00:15:19.699" v="132" actId="26606"/>
          <ac:spMkLst>
            <pc:docMk/>
            <pc:sldMk cId="564155319" sldId="277"/>
            <ac:spMk id="19" creationId="{0DE1A94F-CC8B-4954-97A7-ADD4F300D647}"/>
          </ac:spMkLst>
        </pc:spChg>
        <pc:grpChg chg="add">
          <ac:chgData name="Leticia Huerta" userId="927b9579b30349d9" providerId="LiveId" clId="{BEA2862D-033D-4E7C-A440-E103833A0F4B}" dt="2022-02-17T00:15:19.699" v="132" actId="26606"/>
          <ac:grpSpMkLst>
            <pc:docMk/>
            <pc:sldMk cId="564155319" sldId="277"/>
            <ac:grpSpMk id="11" creationId="{57500303-A207-4812-BEB9-51E132FEB73F}"/>
          </ac:grpSpMkLst>
        </pc:grpChg>
        <pc:picChg chg="add mod ord">
          <ac:chgData name="Leticia Huerta" userId="927b9579b30349d9" providerId="LiveId" clId="{BEA2862D-033D-4E7C-A440-E103833A0F4B}" dt="2022-02-17T00:15:19.699" v="132" actId="26606"/>
          <ac:picMkLst>
            <pc:docMk/>
            <pc:sldMk cId="564155319" sldId="277"/>
            <ac:picMk id="4" creationId="{10650A4D-02AD-4872-89BA-92D66F137505}"/>
          </ac:picMkLst>
        </pc:picChg>
        <pc:picChg chg="add mod">
          <ac:chgData name="Leticia Huerta" userId="927b9579b30349d9" providerId="LiveId" clId="{BEA2862D-033D-4E7C-A440-E103833A0F4B}" dt="2022-02-17T00:15:19.699" v="132" actId="26606"/>
          <ac:picMkLst>
            <pc:docMk/>
            <pc:sldMk cId="564155319" sldId="277"/>
            <ac:picMk id="6" creationId="{B75CCDAC-44DE-41C7-AB57-32AC07072F03}"/>
          </ac:picMkLst>
        </pc:picChg>
      </pc:sldChg>
      <pc:sldChg chg="addSp delSp modSp add mod ord">
        <pc:chgData name="Leticia Huerta" userId="927b9579b30349d9" providerId="LiveId" clId="{BEA2862D-033D-4E7C-A440-E103833A0F4B}" dt="2022-02-17T01:40:30.560" v="795"/>
        <pc:sldMkLst>
          <pc:docMk/>
          <pc:sldMk cId="2292788859" sldId="278"/>
        </pc:sldMkLst>
        <pc:spChg chg="mod">
          <ac:chgData name="Leticia Huerta" userId="927b9579b30349d9" providerId="LiveId" clId="{BEA2862D-033D-4E7C-A440-E103833A0F4B}" dt="2022-02-17T01:40:12.341" v="793" actId="20577"/>
          <ac:spMkLst>
            <pc:docMk/>
            <pc:sldMk cId="2292788859" sldId="278"/>
            <ac:spMk id="2" creationId="{7F97E326-D1F4-4032-960C-883280F8F723}"/>
          </ac:spMkLst>
        </pc:spChg>
        <pc:spChg chg="add del mod">
          <ac:chgData name="Leticia Huerta" userId="927b9579b30349d9" providerId="LiveId" clId="{BEA2862D-033D-4E7C-A440-E103833A0F4B}" dt="2022-02-17T01:38:32.349" v="733" actId="478"/>
          <ac:spMkLst>
            <pc:docMk/>
            <pc:sldMk cId="2292788859" sldId="278"/>
            <ac:spMk id="4" creationId="{4505915B-6895-4D90-8E87-01FA353EA3A3}"/>
          </ac:spMkLst>
        </pc:spChg>
        <pc:spChg chg="add mod">
          <ac:chgData name="Leticia Huerta" userId="927b9579b30349d9" providerId="LiveId" clId="{BEA2862D-033D-4E7C-A440-E103833A0F4B}" dt="2022-02-17T01:39:55.510" v="772" actId="20577"/>
          <ac:spMkLst>
            <pc:docMk/>
            <pc:sldMk cId="2292788859" sldId="278"/>
            <ac:spMk id="7" creationId="{0305BF22-E03B-44F1-B804-832A629DCBC6}"/>
          </ac:spMkLst>
        </pc:spChg>
        <pc:graphicFrameChg chg="del">
          <ac:chgData name="Leticia Huerta" userId="927b9579b30349d9" providerId="LiveId" clId="{BEA2862D-033D-4E7C-A440-E103833A0F4B}" dt="2022-02-17T01:38:27.920" v="731" actId="478"/>
          <ac:graphicFrameMkLst>
            <pc:docMk/>
            <pc:sldMk cId="2292788859" sldId="278"/>
            <ac:graphicFrameMk id="5" creationId="{E04C5C5B-F932-40FC-AD54-EE8AB0C58221}"/>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US" dirty="0"/>
              <a:t>Total US Population of 331 Million</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manualLayout>
          <c:layoutTarget val="inner"/>
          <c:xMode val="edge"/>
          <c:yMode val="edge"/>
          <c:x val="0.25064174171991233"/>
          <c:y val="0.37443759423433176"/>
          <c:w val="0.49243632404013193"/>
          <c:h val="0.54321523721413312"/>
        </c:manualLayout>
      </c:layout>
      <c:pieChart>
        <c:varyColors val="1"/>
        <c:ser>
          <c:idx val="0"/>
          <c:order val="0"/>
          <c:tx>
            <c:strRef>
              <c:f>Sheet1!$B$1</c:f>
              <c:strCache>
                <c:ptCount val="1"/>
                <c:pt idx="0">
                  <c:v>Total Population</c:v>
                </c:pt>
              </c:strCache>
            </c:strRef>
          </c:tx>
          <c:spPr>
            <a:scene3d>
              <a:camera prst="orthographicFront"/>
              <a:lightRig rig="threePt" dir="t"/>
            </a:scene3d>
            <a:sp3d>
              <a:bevelT/>
            </a:sp3d>
          </c:spPr>
          <c:dPt>
            <c:idx val="0"/>
            <c:bubble3D val="0"/>
            <c:spPr>
              <a:solidFill>
                <a:schemeClr val="accent3">
                  <a:lumMod val="75000"/>
                </a:schemeClr>
              </a:solidFill>
              <a:ln>
                <a:noFill/>
              </a:ln>
              <a:effectLst>
                <a:outerShdw blurRad="254000" sx="102000" sy="102000" algn="ctr" rotWithShape="0">
                  <a:prstClr val="black">
                    <a:alpha val="20000"/>
                  </a:prstClr>
                </a:outerShdw>
              </a:effectLst>
              <a:scene3d>
                <a:camera prst="orthographicFront"/>
                <a:lightRig rig="threePt" dir="t"/>
              </a:scene3d>
              <a:sp3d>
                <a:bevelT/>
              </a:sp3d>
            </c:spPr>
            <c:extLst>
              <c:ext xmlns:c16="http://schemas.microsoft.com/office/drawing/2014/chart" uri="{C3380CC4-5D6E-409C-BE32-E72D297353CC}">
                <c16:uniqueId val="{00000003-75FB-4693-8C54-D768B3F21213}"/>
              </c:ext>
            </c:extLst>
          </c:dPt>
          <c:dPt>
            <c:idx val="1"/>
            <c:bubble3D val="0"/>
            <c:spPr>
              <a:solidFill>
                <a:schemeClr val="accent2"/>
              </a:solidFill>
              <a:ln>
                <a:noFill/>
              </a:ln>
              <a:effectLst>
                <a:outerShdw blurRad="254000" sx="102000" sy="102000" algn="ctr" rotWithShape="0">
                  <a:prstClr val="black">
                    <a:alpha val="20000"/>
                  </a:prstClr>
                </a:outerShdw>
              </a:effectLst>
              <a:scene3d>
                <a:camera prst="orthographicFront"/>
                <a:lightRig rig="threePt" dir="t"/>
              </a:scene3d>
              <a:sp3d>
                <a:bevelT/>
              </a:sp3d>
            </c:spPr>
            <c:extLst>
              <c:ext xmlns:c16="http://schemas.microsoft.com/office/drawing/2014/chart" uri="{C3380CC4-5D6E-409C-BE32-E72D297353CC}">
                <c16:uniqueId val="{00000002-75FB-4693-8C54-D768B3F21213}"/>
              </c:ext>
            </c:extLst>
          </c:dPt>
          <c:dPt>
            <c:idx val="2"/>
            <c:bubble3D val="0"/>
            <c:spPr>
              <a:solidFill>
                <a:schemeClr val="accent3"/>
              </a:solidFill>
              <a:ln>
                <a:noFill/>
              </a:ln>
              <a:effectLst>
                <a:outerShdw blurRad="254000" sx="102000" sy="102000" algn="ctr" rotWithShape="0">
                  <a:prstClr val="black">
                    <a:alpha val="20000"/>
                  </a:prstClr>
                </a:outerShdw>
              </a:effectLst>
              <a:scene3d>
                <a:camera prst="orthographicFront"/>
                <a:lightRig rig="threePt" dir="t"/>
              </a:scene3d>
              <a:sp3d>
                <a:bevelT/>
              </a:sp3d>
            </c:spPr>
          </c:dPt>
          <c:dLbls>
            <c:dLbl>
              <c:idx val="0"/>
              <c:layout>
                <c:manualLayout>
                  <c:x val="5.2064728235192967E-2"/>
                  <c:y val="-6.6302339413533806E-2"/>
                </c:manualLayout>
              </c:layout>
              <c:dLblPos val="bestFi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5FB-4693-8C54-D768B3F21213}"/>
                </c:ext>
              </c:extLst>
            </c:dLbl>
            <c:dLbl>
              <c:idx val="1"/>
              <c:layout>
                <c:manualLayout>
                  <c:x val="-3.3771715612017056E-2"/>
                  <c:y val="5.6830576640171875E-2"/>
                </c:manualLayout>
              </c:layout>
              <c:dLblPos val="bestFi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5FB-4693-8C54-D768B3F21213}"/>
                </c:ext>
              </c:extLst>
            </c:dLbl>
            <c:spPr>
              <a:pattFill prst="pct75">
                <a:fgClr>
                  <a:prstClr val="black">
                    <a:lumMod val="75000"/>
                    <a:lumOff val="25000"/>
                  </a:prstClr>
                </a:fgClr>
                <a:bgClr>
                  <a:prstClr val="black">
                    <a:lumMod val="65000"/>
                    <a:lumOff val="35000"/>
                  </a:prstClr>
                </a:bgClr>
              </a:pattFill>
              <a:ln>
                <a:noFill/>
              </a:ln>
              <a:effectLst>
                <a:outerShdw blurRad="50800" dist="38100" dir="2700000" algn="tl" rotWithShape="0">
                  <a:prstClr val="black">
                    <a:alpha val="40000"/>
                  </a:prstClr>
                </a:outerShdw>
              </a:effectLst>
            </c:spPr>
            <c:txPr>
              <a:bodyPr rot="0" spcFirstLastPara="1" vertOverflow="clip" horzOverflow="clip"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outEnd"/>
            <c:showLegendKey val="0"/>
            <c:showVal val="1"/>
            <c:showCatName val="1"/>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pattFill prst="pct75">
                    <a:fgClr>
                      <a:schemeClr val="dk1">
                        <a:lumMod val="75000"/>
                        <a:lumOff val="25000"/>
                      </a:schemeClr>
                    </a:fgClr>
                    <a:bgClr>
                      <a:schemeClr val="dk1">
                        <a:lumMod val="65000"/>
                        <a:lumOff val="35000"/>
                      </a:schemeClr>
                    </a:bgClr>
                  </a:pattFill>
                  <a:ln>
                    <a:noFill/>
                  </a:ln>
                </c15:spPr>
              </c:ext>
            </c:extLst>
          </c:dLbls>
          <c:cat>
            <c:strRef>
              <c:f>Sheet1!$A$2:$A$4</c:f>
              <c:strCache>
                <c:ptCount val="3"/>
                <c:pt idx="0">
                  <c:v>Bitcoin</c:v>
                </c:pt>
                <c:pt idx="1">
                  <c:v>Gold</c:v>
                </c:pt>
                <c:pt idx="2">
                  <c:v>Other</c:v>
                </c:pt>
              </c:strCache>
            </c:strRef>
          </c:cat>
          <c:val>
            <c:numRef>
              <c:f>Sheet1!$B$2:$B$4</c:f>
              <c:numCache>
                <c:formatCode>General</c:formatCode>
                <c:ptCount val="3"/>
                <c:pt idx="0">
                  <c:v>46</c:v>
                </c:pt>
                <c:pt idx="1">
                  <c:v>10</c:v>
                </c:pt>
                <c:pt idx="2">
                  <c:v>275</c:v>
                </c:pt>
              </c:numCache>
            </c:numRef>
          </c:val>
          <c:extLst>
            <c:ext xmlns:c16="http://schemas.microsoft.com/office/drawing/2014/chart" uri="{C3380CC4-5D6E-409C-BE32-E72D297353CC}">
              <c16:uniqueId val="{00000000-75FB-4693-8C54-D768B3F21213}"/>
            </c:ext>
          </c:extLst>
        </c:ser>
        <c:dLbls>
          <c:dLblPos val="ctr"/>
          <c:showLegendKey val="0"/>
          <c:showVal val="0"/>
          <c:showCatName val="0"/>
          <c:showSerName val="0"/>
          <c:showPercent val="1"/>
          <c:showBubbleSize val="0"/>
          <c:showLeaderLines val="0"/>
        </c:dLbls>
        <c:firstSliceAng val="0"/>
      </c:pieChart>
      <c:spPr>
        <a:noFill/>
        <a:ln>
          <a:noFill/>
        </a:ln>
        <a:effectLst/>
      </c:spPr>
    </c:plotArea>
    <c:legend>
      <c:legendPos val="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solid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3252BB-1661-4EF1-B4B4-B609E884D6B5}">
      <dgm:prSet/>
      <dgm:spPr/>
      <dgm:t>
        <a:bodyPr/>
        <a:lstStyle/>
        <a:p>
          <a:pPr>
            <a:lnSpc>
              <a:spcPct val="100000"/>
            </a:lnSpc>
            <a:defRPr cap="all"/>
          </a:pPr>
          <a:r>
            <a:rPr lang="en-US" dirty="0">
              <a:effectLst>
                <a:outerShdw blurRad="50800" dist="38100" dir="2700000" algn="tl" rotWithShape="0">
                  <a:prstClr val="black">
                    <a:alpha val="40000"/>
                  </a:prstClr>
                </a:outerShdw>
              </a:effectLst>
            </a:rPr>
            <a:t>bitcoin</a:t>
          </a:r>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1777E161-D0DE-4D31-91FE-E2AD8AAC6AAC}">
      <dgm:prSet/>
      <dgm:spPr/>
      <dgm:t>
        <a:bodyPr/>
        <a:lstStyle/>
        <a:p>
          <a:pPr>
            <a:lnSpc>
              <a:spcPct val="100000"/>
            </a:lnSpc>
            <a:defRPr cap="all"/>
          </a:pPr>
          <a:r>
            <a:rPr lang="en-US" dirty="0">
              <a:effectLst>
                <a:outerShdw blurRad="50800" dist="38100" dir="2700000" algn="tl" rotWithShape="0">
                  <a:prstClr val="black">
                    <a:alpha val="40000"/>
                  </a:prstClr>
                </a:outerShdw>
              </a:effectLst>
            </a:rPr>
            <a:t>gold</a:t>
          </a:r>
        </a:p>
      </dgm:t>
    </dgm:pt>
    <dgm:pt modelId="{50E45982-4B36-4BD3-ABAD-204FBA61FF0E}" type="parTrans" cxnId="{A341BC0D-6DD3-4979-9832-08DC41068DC6}">
      <dgm:prSet/>
      <dgm:spPr/>
      <dgm:t>
        <a:bodyPr/>
        <a:lstStyle/>
        <a:p>
          <a:endParaRPr lang="en-US"/>
        </a:p>
      </dgm:t>
    </dgm:pt>
    <dgm:pt modelId="{FB489039-8D8A-4FC2-9B37-994383FDE902}" type="sibTrans" cxnId="{A341BC0D-6DD3-4979-9832-08DC41068DC6}">
      <dgm:prSet/>
      <dgm:spPr/>
      <dgm:t>
        <a:bodyPr/>
        <a:lstStyle/>
        <a:p>
          <a:endParaRPr lang="en-US"/>
        </a:p>
      </dgm:t>
    </dgm:pt>
    <dgm:pt modelId="{A0E3938A-38FD-4C6B-BC76-DCF294EE93DC}">
      <dgm:prSet/>
      <dgm:spPr/>
      <dgm:t>
        <a:bodyPr/>
        <a:lstStyle/>
        <a:p>
          <a:pPr>
            <a:lnSpc>
              <a:spcPct val="100000"/>
            </a:lnSpc>
            <a:defRPr cap="all"/>
          </a:pPr>
          <a:r>
            <a:rPr lang="en-US" dirty="0">
              <a:effectLst>
                <a:outerShdw blurRad="50800" dist="38100" dir="2700000" algn="tl" rotWithShape="0">
                  <a:prstClr val="black">
                    <a:alpha val="40000"/>
                  </a:prstClr>
                </a:outerShdw>
              </a:effectLst>
            </a:rPr>
            <a:t>Government influence </a:t>
          </a:r>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D2FA40C6-C0ED-46A3-92CE-B081053B2BA8}" type="pres">
      <dgm:prSet presAssocID="{34FF870C-5D9B-4878-9827-A3D8F8D3B4C3}" presName="root" presStyleCnt="0">
        <dgm:presLayoutVars>
          <dgm:dir/>
          <dgm:resizeHandles val="exact"/>
        </dgm:presLayoutVars>
      </dgm:prSet>
      <dgm:spPr/>
    </dgm:pt>
    <dgm:pt modelId="{4F71816B-273C-49A1-A458-BCE14C9FAD7C}" type="pres">
      <dgm:prSet presAssocID="{193252BB-1661-4EF1-B4B4-B609E884D6B5}" presName="compNode" presStyleCnt="0"/>
      <dgm:spPr/>
    </dgm:pt>
    <dgm:pt modelId="{23A2EDD9-C89F-49C9-AE4A-D6196B4CA219}" type="pres">
      <dgm:prSet presAssocID="{193252BB-1661-4EF1-B4B4-B609E884D6B5}" presName="iconBgRect" presStyleLbl="bgShp" presStyleIdx="0" presStyleCnt="3"/>
      <dgm:spPr>
        <a:prstGeom prst="round2DiagRect">
          <a:avLst>
            <a:gd name="adj1" fmla="val 29727"/>
            <a:gd name="adj2" fmla="val 0"/>
          </a:avLst>
        </a:prstGeom>
        <a:solidFill>
          <a:schemeClr val="accent2">
            <a:lumMod val="50000"/>
          </a:schemeClr>
        </a:solidFill>
        <a:scene3d>
          <a:camera prst="orthographicFront"/>
          <a:lightRig rig="threePt" dir="t"/>
        </a:scene3d>
        <a:sp3d>
          <a:bevelT/>
        </a:sp3d>
      </dgm:spPr>
    </dgm:pt>
    <dgm:pt modelId="{AFF6CE53-2172-43E4-BC33-3C48272DDCF0}" type="pres">
      <dgm:prSet presAssocID="{193252BB-1661-4EF1-B4B4-B609E884D6B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Pie chart"/>
        </a:ext>
      </dgm:extLst>
    </dgm:pt>
    <dgm:pt modelId="{8CFED58E-CED6-48CB-AD6E-8A220711C954}" type="pres">
      <dgm:prSet presAssocID="{193252BB-1661-4EF1-B4B4-B609E884D6B5}" presName="spaceRect" presStyleCnt="0"/>
      <dgm:spPr/>
    </dgm:pt>
    <dgm:pt modelId="{B2757675-DFB6-4B33-9701-161572571D2B}" type="pres">
      <dgm:prSet presAssocID="{193252BB-1661-4EF1-B4B4-B609E884D6B5}" presName="textRect" presStyleLbl="revTx" presStyleIdx="0" presStyleCnt="3" custLinFactNeighborX="782" custLinFactNeighborY="4274">
        <dgm:presLayoutVars>
          <dgm:chMax val="1"/>
          <dgm:chPref val="1"/>
        </dgm:presLayoutVars>
      </dgm:prSet>
      <dgm:spPr/>
    </dgm:pt>
    <dgm:pt modelId="{FF5FC25A-8895-4059-A7CB-AC8E769B2E4B}" type="pres">
      <dgm:prSet presAssocID="{54292CB0-011E-4706-9294-372AD5816BB9}" presName="sibTrans" presStyleCnt="0"/>
      <dgm:spPr/>
    </dgm:pt>
    <dgm:pt modelId="{F181BEB4-66E0-4B62-8712-BD0A64659834}" type="pres">
      <dgm:prSet presAssocID="{1777E161-D0DE-4D31-91FE-E2AD8AAC6AAC}" presName="compNode" presStyleCnt="0"/>
      <dgm:spPr/>
    </dgm:pt>
    <dgm:pt modelId="{0E81F59E-BE24-4A43-8B4D-78AE486DB35A}" type="pres">
      <dgm:prSet presAssocID="{1777E161-D0DE-4D31-91FE-E2AD8AAC6AAC}" presName="iconBgRect" presStyleLbl="bgShp" presStyleIdx="1" presStyleCnt="3"/>
      <dgm:spPr>
        <a:prstGeom prst="round2DiagRect">
          <a:avLst>
            <a:gd name="adj1" fmla="val 29727"/>
            <a:gd name="adj2" fmla="val 0"/>
          </a:avLst>
        </a:prstGeom>
        <a:solidFill>
          <a:schemeClr val="accent2">
            <a:lumMod val="50000"/>
          </a:schemeClr>
        </a:solidFill>
        <a:scene3d>
          <a:camera prst="orthographicFront"/>
          <a:lightRig rig="threePt" dir="t"/>
        </a:scene3d>
        <a:sp3d>
          <a:bevelT/>
        </a:sp3d>
      </dgm:spPr>
    </dgm:pt>
    <dgm:pt modelId="{C6C18185-40AF-48A2-8685-C39F432C8E80}" type="pres">
      <dgm:prSet presAssocID="{1777E161-D0DE-4D31-91FE-E2AD8AAC6AA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resentation with bar chart"/>
        </a:ext>
      </dgm:extLst>
    </dgm:pt>
    <dgm:pt modelId="{676699DF-00CC-4F16-B4E6-75EFFED81874}" type="pres">
      <dgm:prSet presAssocID="{1777E161-D0DE-4D31-91FE-E2AD8AAC6AAC}" presName="spaceRect" presStyleCnt="0"/>
      <dgm:spPr/>
    </dgm:pt>
    <dgm:pt modelId="{1CD40C66-A0B4-4978-9941-A79D4CBD111B}" type="pres">
      <dgm:prSet presAssocID="{1777E161-D0DE-4D31-91FE-E2AD8AAC6AAC}" presName="textRect" presStyleLbl="revTx" presStyleIdx="1" presStyleCnt="3" custLinFactNeighborX="782" custLinFactNeighborY="4274">
        <dgm:presLayoutVars>
          <dgm:chMax val="1"/>
          <dgm:chPref val="1"/>
        </dgm:presLayoutVars>
      </dgm:prSet>
      <dgm:spPr/>
    </dgm:pt>
    <dgm:pt modelId="{F18A00AD-35D1-4313-87F2-111D7B13ECED}" type="pres">
      <dgm:prSet presAssocID="{FB489039-8D8A-4FC2-9B37-994383FDE902}" presName="sibTrans" presStyleCnt="0"/>
      <dgm:spPr/>
    </dgm:pt>
    <dgm:pt modelId="{59EC7549-F063-437F-8388-459A5C769816}" type="pres">
      <dgm:prSet presAssocID="{A0E3938A-38FD-4C6B-BC76-DCF294EE93DC}" presName="compNode" presStyleCnt="0"/>
      <dgm:spPr/>
    </dgm:pt>
    <dgm:pt modelId="{81253FDF-02A1-40D1-89CA-3EA7AF168FD7}" type="pres">
      <dgm:prSet presAssocID="{A0E3938A-38FD-4C6B-BC76-DCF294EE93DC}" presName="iconBgRect" presStyleLbl="bgShp" presStyleIdx="2" presStyleCnt="3"/>
      <dgm:spPr>
        <a:prstGeom prst="round2DiagRect">
          <a:avLst>
            <a:gd name="adj1" fmla="val 29727"/>
            <a:gd name="adj2" fmla="val 0"/>
          </a:avLst>
        </a:prstGeom>
        <a:solidFill>
          <a:schemeClr val="accent2">
            <a:lumMod val="50000"/>
          </a:schemeClr>
        </a:solidFill>
        <a:scene3d>
          <a:camera prst="orthographicFront"/>
          <a:lightRig rig="threePt" dir="t"/>
        </a:scene3d>
        <a:sp3d>
          <a:bevelT/>
        </a:sp3d>
      </dgm:spPr>
    </dgm:pt>
    <dgm:pt modelId="{8156E8E0-9CDC-4EAB-A61D-AF474D6D9368}" type="pres">
      <dgm:prSet presAssocID="{A0E3938A-38FD-4C6B-BC76-DCF294EE93D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Lightbulb"/>
        </a:ext>
      </dgm:extLst>
    </dgm:pt>
    <dgm:pt modelId="{CF8829A0-3E8F-471E-B721-0E359AF6C976}" type="pres">
      <dgm:prSet presAssocID="{A0E3938A-38FD-4C6B-BC76-DCF294EE93DC}" presName="spaceRect" presStyleCnt="0"/>
      <dgm:spPr/>
    </dgm:pt>
    <dgm:pt modelId="{2DEB68D9-2D2A-405A-A95A-F123B81445D3}" type="pres">
      <dgm:prSet presAssocID="{A0E3938A-38FD-4C6B-BC76-DCF294EE93DC}" presName="textRect" presStyleLbl="revTx" presStyleIdx="2" presStyleCnt="3">
        <dgm:presLayoutVars>
          <dgm:chMax val="1"/>
          <dgm:chPref val="1"/>
        </dgm:presLayoutVars>
      </dgm:prSet>
      <dgm:spPr/>
    </dgm:pt>
  </dgm:ptLst>
  <dgm:cxnLst>
    <dgm:cxn modelId="{A341BC0D-6DD3-4979-9832-08DC41068DC6}" srcId="{34FF870C-5D9B-4878-9827-A3D8F8D3B4C3}" destId="{1777E161-D0DE-4D31-91FE-E2AD8AAC6AAC}" srcOrd="1" destOrd="0" parTransId="{50E45982-4B36-4BD3-ABAD-204FBA61FF0E}" sibTransId="{FB489039-8D8A-4FC2-9B37-994383FDE902}"/>
    <dgm:cxn modelId="{472D2D17-E245-46DF-98A5-C38415CADC1E}" type="presOf" srcId="{A0E3938A-38FD-4C6B-BC76-DCF294EE93DC}" destId="{2DEB68D9-2D2A-405A-A95A-F123B81445D3}" srcOrd="0" destOrd="0" presId="urn:microsoft.com/office/officeart/2018/5/layout/IconLeafLabelList"/>
    <dgm:cxn modelId="{B126511F-11FF-4EDD-85D7-D89737033340}" type="presOf" srcId="{34FF870C-5D9B-4878-9827-A3D8F8D3B4C3}" destId="{D2FA40C6-C0ED-46A3-92CE-B081053B2BA8}" srcOrd="0" destOrd="0" presId="urn:microsoft.com/office/officeart/2018/5/layout/IconLeafLabelList"/>
    <dgm:cxn modelId="{FA3ECF3F-F2D7-4808-8F32-35657BC1DF89}" type="presOf" srcId="{193252BB-1661-4EF1-B4B4-B609E884D6B5}" destId="{B2757675-DFB6-4B33-9701-161572571D2B}" srcOrd="0" destOrd="0" presId="urn:microsoft.com/office/officeart/2018/5/layout/IconLeafLabelList"/>
    <dgm:cxn modelId="{F1960191-6C4D-45E6-A70C-022CDEE00113}" srcId="{34FF870C-5D9B-4878-9827-A3D8F8D3B4C3}" destId="{A0E3938A-38FD-4C6B-BC76-DCF294EE93DC}" srcOrd="2" destOrd="0" parTransId="{8655D1BC-F152-4DA3-90FE-11A6554E87C9}" sibTransId="{7DE219E0-15AA-4B4B-9BED-F21993E27992}"/>
    <dgm:cxn modelId="{C3093AB7-9BBB-4595-A705-841ABB75BC49}" type="presOf" srcId="{1777E161-D0DE-4D31-91FE-E2AD8AAC6AAC}" destId="{1CD40C66-A0B4-4978-9941-A79D4CBD111B}" srcOrd="0" destOrd="0" presId="urn:microsoft.com/office/officeart/2018/5/layout/IconLeafLabelList"/>
    <dgm:cxn modelId="{095425F3-197C-4E69-84D5-0C51196EF1C6}" srcId="{34FF870C-5D9B-4878-9827-A3D8F8D3B4C3}" destId="{193252BB-1661-4EF1-B4B4-B609E884D6B5}" srcOrd="0" destOrd="0" parTransId="{5A04EF90-0F09-4424-BA8F-063E80337D8E}" sibTransId="{54292CB0-011E-4706-9294-372AD5816BB9}"/>
    <dgm:cxn modelId="{CFFB4A70-BD6C-4082-9DB4-48041D051C82}" type="presParOf" srcId="{D2FA40C6-C0ED-46A3-92CE-B081053B2BA8}" destId="{4F71816B-273C-49A1-A458-BCE14C9FAD7C}" srcOrd="0" destOrd="0" presId="urn:microsoft.com/office/officeart/2018/5/layout/IconLeafLabelList"/>
    <dgm:cxn modelId="{697C797D-B0A3-487C-82FB-C6242AC02007}" type="presParOf" srcId="{4F71816B-273C-49A1-A458-BCE14C9FAD7C}" destId="{23A2EDD9-C89F-49C9-AE4A-D6196B4CA219}" srcOrd="0" destOrd="0" presId="urn:microsoft.com/office/officeart/2018/5/layout/IconLeafLabelList"/>
    <dgm:cxn modelId="{DF512F07-EEDC-4E6F-8099-188C14ECF869}" type="presParOf" srcId="{4F71816B-273C-49A1-A458-BCE14C9FAD7C}" destId="{AFF6CE53-2172-43E4-BC33-3C48272DDCF0}" srcOrd="1" destOrd="0" presId="urn:microsoft.com/office/officeart/2018/5/layout/IconLeafLabelList"/>
    <dgm:cxn modelId="{9D5B3B65-8825-47E0-95F3-9A1D2B1E6DD6}" type="presParOf" srcId="{4F71816B-273C-49A1-A458-BCE14C9FAD7C}" destId="{8CFED58E-CED6-48CB-AD6E-8A220711C954}" srcOrd="2" destOrd="0" presId="urn:microsoft.com/office/officeart/2018/5/layout/IconLeafLabelList"/>
    <dgm:cxn modelId="{1E9B72B2-2AB0-418C-94B5-6567B0CCC879}" type="presParOf" srcId="{4F71816B-273C-49A1-A458-BCE14C9FAD7C}" destId="{B2757675-DFB6-4B33-9701-161572571D2B}" srcOrd="3" destOrd="0" presId="urn:microsoft.com/office/officeart/2018/5/layout/IconLeafLabelList"/>
    <dgm:cxn modelId="{127552B3-8890-4CBD-B12B-9C8A4BCA5A9E}" type="presParOf" srcId="{D2FA40C6-C0ED-46A3-92CE-B081053B2BA8}" destId="{FF5FC25A-8895-4059-A7CB-AC8E769B2E4B}" srcOrd="1" destOrd="0" presId="urn:microsoft.com/office/officeart/2018/5/layout/IconLeafLabelList"/>
    <dgm:cxn modelId="{1C669417-79B7-433E-A975-738A07EE9783}" type="presParOf" srcId="{D2FA40C6-C0ED-46A3-92CE-B081053B2BA8}" destId="{F181BEB4-66E0-4B62-8712-BD0A64659834}" srcOrd="2" destOrd="0" presId="urn:microsoft.com/office/officeart/2018/5/layout/IconLeafLabelList"/>
    <dgm:cxn modelId="{9C7F80FB-C680-4E35-AD11-9BE4BD6556F1}" type="presParOf" srcId="{F181BEB4-66E0-4B62-8712-BD0A64659834}" destId="{0E81F59E-BE24-4A43-8B4D-78AE486DB35A}" srcOrd="0" destOrd="0" presId="urn:microsoft.com/office/officeart/2018/5/layout/IconLeafLabelList"/>
    <dgm:cxn modelId="{998459A1-F347-48D8-BB50-EB12075F5FDA}" type="presParOf" srcId="{F181BEB4-66E0-4B62-8712-BD0A64659834}" destId="{C6C18185-40AF-48A2-8685-C39F432C8E80}" srcOrd="1" destOrd="0" presId="urn:microsoft.com/office/officeart/2018/5/layout/IconLeafLabelList"/>
    <dgm:cxn modelId="{EC8BA919-8D94-4FB4-BC09-6604E9B16BBF}" type="presParOf" srcId="{F181BEB4-66E0-4B62-8712-BD0A64659834}" destId="{676699DF-00CC-4F16-B4E6-75EFFED81874}" srcOrd="2" destOrd="0" presId="urn:microsoft.com/office/officeart/2018/5/layout/IconLeafLabelList"/>
    <dgm:cxn modelId="{99E65743-4445-4C74-BBE7-040C68F4FF62}" type="presParOf" srcId="{F181BEB4-66E0-4B62-8712-BD0A64659834}" destId="{1CD40C66-A0B4-4978-9941-A79D4CBD111B}" srcOrd="3" destOrd="0" presId="urn:microsoft.com/office/officeart/2018/5/layout/IconLeafLabelList"/>
    <dgm:cxn modelId="{044D2D07-87CA-47BD-BFAF-AD1C67AA89AA}" type="presParOf" srcId="{D2FA40C6-C0ED-46A3-92CE-B081053B2BA8}" destId="{F18A00AD-35D1-4313-87F2-111D7B13ECED}" srcOrd="3" destOrd="0" presId="urn:microsoft.com/office/officeart/2018/5/layout/IconLeafLabelList"/>
    <dgm:cxn modelId="{8A2DCF1E-4E06-4424-AA2E-B74ACB475E11}" type="presParOf" srcId="{D2FA40C6-C0ED-46A3-92CE-B081053B2BA8}" destId="{59EC7549-F063-437F-8388-459A5C769816}" srcOrd="4" destOrd="0" presId="urn:microsoft.com/office/officeart/2018/5/layout/IconLeafLabelList"/>
    <dgm:cxn modelId="{9F0E93DA-CF03-4DEE-B53D-F38603507FC7}" type="presParOf" srcId="{59EC7549-F063-437F-8388-459A5C769816}" destId="{81253FDF-02A1-40D1-89CA-3EA7AF168FD7}" srcOrd="0" destOrd="0" presId="urn:microsoft.com/office/officeart/2018/5/layout/IconLeafLabelList"/>
    <dgm:cxn modelId="{4D35F28B-EF19-4A81-863F-ABB1FD8C2333}" type="presParOf" srcId="{59EC7549-F063-437F-8388-459A5C769816}" destId="{8156E8E0-9CDC-4EAB-A61D-AF474D6D9368}" srcOrd="1" destOrd="0" presId="urn:microsoft.com/office/officeart/2018/5/layout/IconLeafLabelList"/>
    <dgm:cxn modelId="{6D4CD298-2BC6-42A7-91B3-33BBA4EB1AE7}" type="presParOf" srcId="{59EC7549-F063-437F-8388-459A5C769816}" destId="{CF8829A0-3E8F-471E-B721-0E359AF6C976}" srcOrd="2" destOrd="0" presId="urn:microsoft.com/office/officeart/2018/5/layout/IconLeafLabelList"/>
    <dgm:cxn modelId="{F6EAE01F-088E-445D-B1CC-B67F9FD8C8D6}" type="presParOf" srcId="{59EC7549-F063-437F-8388-459A5C769816}" destId="{2DEB68D9-2D2A-405A-A95A-F123B81445D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3344838-88A1-43C2-96E0-D4C14D7BBF83}"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8C3C6A00-D6CE-4D4C-AE7C-D932A5669BA1}">
      <dgm:prSet phldrT="[Text]"/>
      <dgm:spPr/>
      <dgm:t>
        <a:bodyPr/>
        <a:lstStyle/>
        <a:p>
          <a:r>
            <a:rPr lang="en-US" dirty="0"/>
            <a:t>Facts</a:t>
          </a:r>
        </a:p>
      </dgm:t>
    </dgm:pt>
    <dgm:pt modelId="{D3CD926A-A6CD-4588-A08D-4C7A87B52007}" type="parTrans" cxnId="{6919C085-8B44-4979-BD09-2236DAE48773}">
      <dgm:prSet/>
      <dgm:spPr/>
      <dgm:t>
        <a:bodyPr/>
        <a:lstStyle/>
        <a:p>
          <a:endParaRPr lang="en-US"/>
        </a:p>
      </dgm:t>
    </dgm:pt>
    <dgm:pt modelId="{3031F1D9-B23C-4061-8803-09FFF9208AE8}" type="sibTrans" cxnId="{6919C085-8B44-4979-BD09-2236DAE48773}">
      <dgm:prSet/>
      <dgm:spPr/>
      <dgm:t>
        <a:bodyPr/>
        <a:lstStyle/>
        <a:p>
          <a:endParaRPr lang="en-US"/>
        </a:p>
      </dgm:t>
    </dgm:pt>
    <dgm:pt modelId="{132C46FA-18DA-42A8-B721-D068189F4B11}">
      <dgm:prSet phldrT="[Text]"/>
      <dgm:spPr/>
      <dgm:t>
        <a:bodyPr/>
        <a:lstStyle/>
        <a:p>
          <a:r>
            <a:rPr lang="en-US" b="0" i="0" dirty="0"/>
            <a:t>43% of people ages 18 to 29 say they have invested in, traded or used a cryptocurrency</a:t>
          </a:r>
          <a:endParaRPr lang="en-US" dirty="0"/>
        </a:p>
      </dgm:t>
    </dgm:pt>
    <dgm:pt modelId="{E3FEF036-AAEF-41AF-923C-CB3FD8BE988F}" type="parTrans" cxnId="{97CE870F-D1ED-4DBB-B0E3-A1B243419EFE}">
      <dgm:prSet/>
      <dgm:spPr/>
      <dgm:t>
        <a:bodyPr/>
        <a:lstStyle/>
        <a:p>
          <a:endParaRPr lang="en-US"/>
        </a:p>
      </dgm:t>
    </dgm:pt>
    <dgm:pt modelId="{277CC0A8-42CB-4F90-A733-3B257B782ADD}" type="sibTrans" cxnId="{97CE870F-D1ED-4DBB-B0E3-A1B243419EFE}">
      <dgm:prSet/>
      <dgm:spPr/>
      <dgm:t>
        <a:bodyPr/>
        <a:lstStyle/>
        <a:p>
          <a:endParaRPr lang="en-US"/>
        </a:p>
      </dgm:t>
    </dgm:pt>
    <dgm:pt modelId="{83ADB086-F19D-4639-8A4B-189C72C54A3E}">
      <dgm:prSet phldrT="[Text]"/>
      <dgm:spPr/>
      <dgm:t>
        <a:bodyPr/>
        <a:lstStyle/>
        <a:p>
          <a:r>
            <a:rPr lang="en-US" b="0" i="0" dirty="0"/>
            <a:t>30% of people ages 30-49 say they have invested in, traded or used a cryptocurrency</a:t>
          </a:r>
          <a:endParaRPr lang="en-US" dirty="0"/>
        </a:p>
      </dgm:t>
    </dgm:pt>
    <dgm:pt modelId="{3D081640-433E-4304-9392-7E0303FAC092}" type="parTrans" cxnId="{B1B75CAE-E252-403E-8DA9-B2E4FDC1EE53}">
      <dgm:prSet/>
      <dgm:spPr/>
      <dgm:t>
        <a:bodyPr/>
        <a:lstStyle/>
        <a:p>
          <a:endParaRPr lang="en-US"/>
        </a:p>
      </dgm:t>
    </dgm:pt>
    <dgm:pt modelId="{27DB11CC-C765-451D-831C-87C8A217D763}" type="sibTrans" cxnId="{B1B75CAE-E252-403E-8DA9-B2E4FDC1EE53}">
      <dgm:prSet/>
      <dgm:spPr/>
      <dgm:t>
        <a:bodyPr/>
        <a:lstStyle/>
        <a:p>
          <a:endParaRPr lang="en-US"/>
        </a:p>
      </dgm:t>
    </dgm:pt>
    <dgm:pt modelId="{4273A10B-DF4A-41C1-BED4-CA6DAFD7DC85}">
      <dgm:prSet phldrT="[Text]"/>
      <dgm:spPr/>
      <dgm:t>
        <a:bodyPr/>
        <a:lstStyle/>
        <a:p>
          <a:r>
            <a:rPr lang="en-US" b="0" i="0" dirty="0"/>
            <a:t>While </a:t>
          </a:r>
          <a:r>
            <a:rPr lang="en-US" b="1" i="0" dirty="0"/>
            <a:t>central banks and other government-related agencies</a:t>
          </a:r>
          <a:r>
            <a:rPr lang="en-US" b="0" i="0" dirty="0"/>
            <a:t> are the largest investors in gold, the majority of the of the precious metal gets transformed into jewelry each year. That industry uses an average of more than 2,000 tons of gold each year, or about $85 billion</a:t>
          </a:r>
          <a:endParaRPr lang="en-US" dirty="0"/>
        </a:p>
      </dgm:t>
    </dgm:pt>
    <dgm:pt modelId="{81AC8267-B9D0-4220-9318-6EDD4512D20B}" type="parTrans" cxnId="{E9AC0E1D-6F54-45A4-B7F7-171F9661F8BD}">
      <dgm:prSet/>
      <dgm:spPr/>
      <dgm:t>
        <a:bodyPr/>
        <a:lstStyle/>
        <a:p>
          <a:endParaRPr lang="en-US"/>
        </a:p>
      </dgm:t>
    </dgm:pt>
    <dgm:pt modelId="{F6FF3134-03EB-434C-8326-132C1D66389F}" type="sibTrans" cxnId="{E9AC0E1D-6F54-45A4-B7F7-171F9661F8BD}">
      <dgm:prSet/>
      <dgm:spPr/>
      <dgm:t>
        <a:bodyPr/>
        <a:lstStyle/>
        <a:p>
          <a:endParaRPr lang="en-US"/>
        </a:p>
      </dgm:t>
    </dgm:pt>
    <dgm:pt modelId="{005E6678-B024-498F-B6C9-80054E9951BE}" type="pres">
      <dgm:prSet presAssocID="{03344838-88A1-43C2-96E0-D4C14D7BBF83}" presName="vert0" presStyleCnt="0">
        <dgm:presLayoutVars>
          <dgm:dir/>
          <dgm:animOne val="branch"/>
          <dgm:animLvl val="lvl"/>
        </dgm:presLayoutVars>
      </dgm:prSet>
      <dgm:spPr/>
    </dgm:pt>
    <dgm:pt modelId="{72D610FE-04F8-47F3-8461-9CA87A64A9AD}" type="pres">
      <dgm:prSet presAssocID="{8C3C6A00-D6CE-4D4C-AE7C-D932A5669BA1}" presName="thickLine" presStyleLbl="alignNode1" presStyleIdx="0" presStyleCnt="1"/>
      <dgm:spPr/>
    </dgm:pt>
    <dgm:pt modelId="{B94377B6-9CC7-4A95-AC84-708F673B44BE}" type="pres">
      <dgm:prSet presAssocID="{8C3C6A00-D6CE-4D4C-AE7C-D932A5669BA1}" presName="horz1" presStyleCnt="0"/>
      <dgm:spPr/>
    </dgm:pt>
    <dgm:pt modelId="{71796304-2C90-4218-A0C4-A76934CCAF97}" type="pres">
      <dgm:prSet presAssocID="{8C3C6A00-D6CE-4D4C-AE7C-D932A5669BA1}" presName="tx1" presStyleLbl="revTx" presStyleIdx="0" presStyleCnt="4" custLinFactNeighborX="865" custLinFactNeighborY="1179"/>
      <dgm:spPr/>
    </dgm:pt>
    <dgm:pt modelId="{196ECA3D-1C36-4854-9116-6F443C236E16}" type="pres">
      <dgm:prSet presAssocID="{8C3C6A00-D6CE-4D4C-AE7C-D932A5669BA1}" presName="vert1" presStyleCnt="0"/>
      <dgm:spPr/>
    </dgm:pt>
    <dgm:pt modelId="{69636BBB-3FFB-4772-8938-2A4162737203}" type="pres">
      <dgm:prSet presAssocID="{132C46FA-18DA-42A8-B721-D068189F4B11}" presName="vertSpace2a" presStyleCnt="0"/>
      <dgm:spPr/>
    </dgm:pt>
    <dgm:pt modelId="{B3C8561D-AE46-47EF-AB9F-B2AB0B1D3FA4}" type="pres">
      <dgm:prSet presAssocID="{132C46FA-18DA-42A8-B721-D068189F4B11}" presName="horz2" presStyleCnt="0"/>
      <dgm:spPr/>
    </dgm:pt>
    <dgm:pt modelId="{85BCFCB8-7B04-4C0E-B873-6DFF1247257D}" type="pres">
      <dgm:prSet presAssocID="{132C46FA-18DA-42A8-B721-D068189F4B11}" presName="horzSpace2" presStyleCnt="0"/>
      <dgm:spPr/>
    </dgm:pt>
    <dgm:pt modelId="{9D147A34-536E-403F-B561-613DB202B974}" type="pres">
      <dgm:prSet presAssocID="{132C46FA-18DA-42A8-B721-D068189F4B11}" presName="tx2" presStyleLbl="revTx" presStyleIdx="1" presStyleCnt="4"/>
      <dgm:spPr/>
    </dgm:pt>
    <dgm:pt modelId="{FF5FA1FC-68C1-4443-B6AE-54320651346B}" type="pres">
      <dgm:prSet presAssocID="{132C46FA-18DA-42A8-B721-D068189F4B11}" presName="vert2" presStyleCnt="0"/>
      <dgm:spPr/>
    </dgm:pt>
    <dgm:pt modelId="{E69E48AC-C909-415C-ABE0-722D2B068A43}" type="pres">
      <dgm:prSet presAssocID="{132C46FA-18DA-42A8-B721-D068189F4B11}" presName="thinLine2b" presStyleLbl="callout" presStyleIdx="0" presStyleCnt="3"/>
      <dgm:spPr/>
    </dgm:pt>
    <dgm:pt modelId="{980105A9-7440-4A76-AFD4-A72345BDE16A}" type="pres">
      <dgm:prSet presAssocID="{132C46FA-18DA-42A8-B721-D068189F4B11}" presName="vertSpace2b" presStyleCnt="0"/>
      <dgm:spPr/>
    </dgm:pt>
    <dgm:pt modelId="{5B336A48-CB8E-4998-901C-0B8D6DF1B738}" type="pres">
      <dgm:prSet presAssocID="{83ADB086-F19D-4639-8A4B-189C72C54A3E}" presName="horz2" presStyleCnt="0"/>
      <dgm:spPr/>
    </dgm:pt>
    <dgm:pt modelId="{BD5B8DD9-B8B2-4691-96A4-2F5D1776A9CD}" type="pres">
      <dgm:prSet presAssocID="{83ADB086-F19D-4639-8A4B-189C72C54A3E}" presName="horzSpace2" presStyleCnt="0"/>
      <dgm:spPr/>
    </dgm:pt>
    <dgm:pt modelId="{6375D109-1BD0-4B4D-93D5-BBC9C205CC06}" type="pres">
      <dgm:prSet presAssocID="{83ADB086-F19D-4639-8A4B-189C72C54A3E}" presName="tx2" presStyleLbl="revTx" presStyleIdx="2" presStyleCnt="4"/>
      <dgm:spPr/>
    </dgm:pt>
    <dgm:pt modelId="{831E70FF-2BB0-4DBC-BBEE-6FCF3FED3D98}" type="pres">
      <dgm:prSet presAssocID="{83ADB086-F19D-4639-8A4B-189C72C54A3E}" presName="vert2" presStyleCnt="0"/>
      <dgm:spPr/>
    </dgm:pt>
    <dgm:pt modelId="{A651C9A1-6B6C-4FC7-BE18-438B59D90C8D}" type="pres">
      <dgm:prSet presAssocID="{83ADB086-F19D-4639-8A4B-189C72C54A3E}" presName="thinLine2b" presStyleLbl="callout" presStyleIdx="1" presStyleCnt="3"/>
      <dgm:spPr/>
    </dgm:pt>
    <dgm:pt modelId="{BEAA0257-D4C0-4D29-A961-4F9907460F74}" type="pres">
      <dgm:prSet presAssocID="{83ADB086-F19D-4639-8A4B-189C72C54A3E}" presName="vertSpace2b" presStyleCnt="0"/>
      <dgm:spPr/>
    </dgm:pt>
    <dgm:pt modelId="{1A0BBC77-3F89-4D82-B02B-D3EB07F9F028}" type="pres">
      <dgm:prSet presAssocID="{4273A10B-DF4A-41C1-BED4-CA6DAFD7DC85}" presName="horz2" presStyleCnt="0"/>
      <dgm:spPr/>
    </dgm:pt>
    <dgm:pt modelId="{7CBD64F8-3E0D-45DB-8C5E-5049040AAD63}" type="pres">
      <dgm:prSet presAssocID="{4273A10B-DF4A-41C1-BED4-CA6DAFD7DC85}" presName="horzSpace2" presStyleCnt="0"/>
      <dgm:spPr/>
    </dgm:pt>
    <dgm:pt modelId="{E5779E05-38AE-404F-829D-EB30C0842C8C}" type="pres">
      <dgm:prSet presAssocID="{4273A10B-DF4A-41C1-BED4-CA6DAFD7DC85}" presName="tx2" presStyleLbl="revTx" presStyleIdx="3" presStyleCnt="4"/>
      <dgm:spPr/>
    </dgm:pt>
    <dgm:pt modelId="{CAE8FDEC-E075-4149-879F-47ADB749DB4B}" type="pres">
      <dgm:prSet presAssocID="{4273A10B-DF4A-41C1-BED4-CA6DAFD7DC85}" presName="vert2" presStyleCnt="0"/>
      <dgm:spPr/>
    </dgm:pt>
    <dgm:pt modelId="{E88D5CD3-F4A2-450F-B105-B7C7C7766912}" type="pres">
      <dgm:prSet presAssocID="{4273A10B-DF4A-41C1-BED4-CA6DAFD7DC85}" presName="thinLine2b" presStyleLbl="callout" presStyleIdx="2" presStyleCnt="3"/>
      <dgm:spPr/>
    </dgm:pt>
    <dgm:pt modelId="{26061F78-4F45-46F7-B47C-5A6AA8DF3DBC}" type="pres">
      <dgm:prSet presAssocID="{4273A10B-DF4A-41C1-BED4-CA6DAFD7DC85}" presName="vertSpace2b" presStyleCnt="0"/>
      <dgm:spPr/>
    </dgm:pt>
  </dgm:ptLst>
  <dgm:cxnLst>
    <dgm:cxn modelId="{97CE870F-D1ED-4DBB-B0E3-A1B243419EFE}" srcId="{8C3C6A00-D6CE-4D4C-AE7C-D932A5669BA1}" destId="{132C46FA-18DA-42A8-B721-D068189F4B11}" srcOrd="0" destOrd="0" parTransId="{E3FEF036-AAEF-41AF-923C-CB3FD8BE988F}" sibTransId="{277CC0A8-42CB-4F90-A733-3B257B782ADD}"/>
    <dgm:cxn modelId="{E9AC0E1D-6F54-45A4-B7F7-171F9661F8BD}" srcId="{8C3C6A00-D6CE-4D4C-AE7C-D932A5669BA1}" destId="{4273A10B-DF4A-41C1-BED4-CA6DAFD7DC85}" srcOrd="2" destOrd="0" parTransId="{81AC8267-B9D0-4220-9318-6EDD4512D20B}" sibTransId="{F6FF3134-03EB-434C-8326-132C1D66389F}"/>
    <dgm:cxn modelId="{1CCACD3C-ADCB-4AE4-84AF-49FE9E28DB74}" type="presOf" srcId="{4273A10B-DF4A-41C1-BED4-CA6DAFD7DC85}" destId="{E5779E05-38AE-404F-829D-EB30C0842C8C}" srcOrd="0" destOrd="0" presId="urn:microsoft.com/office/officeart/2008/layout/LinedList"/>
    <dgm:cxn modelId="{41189A55-44C9-4242-9E30-5453982B816E}" type="presOf" srcId="{03344838-88A1-43C2-96E0-D4C14D7BBF83}" destId="{005E6678-B024-498F-B6C9-80054E9951BE}" srcOrd="0" destOrd="0" presId="urn:microsoft.com/office/officeart/2008/layout/LinedList"/>
    <dgm:cxn modelId="{6919C085-8B44-4979-BD09-2236DAE48773}" srcId="{03344838-88A1-43C2-96E0-D4C14D7BBF83}" destId="{8C3C6A00-D6CE-4D4C-AE7C-D932A5669BA1}" srcOrd="0" destOrd="0" parTransId="{D3CD926A-A6CD-4588-A08D-4C7A87B52007}" sibTransId="{3031F1D9-B23C-4061-8803-09FFF9208AE8}"/>
    <dgm:cxn modelId="{B1B75CAE-E252-403E-8DA9-B2E4FDC1EE53}" srcId="{8C3C6A00-D6CE-4D4C-AE7C-D932A5669BA1}" destId="{83ADB086-F19D-4639-8A4B-189C72C54A3E}" srcOrd="1" destOrd="0" parTransId="{3D081640-433E-4304-9392-7E0303FAC092}" sibTransId="{27DB11CC-C765-451D-831C-87C8A217D763}"/>
    <dgm:cxn modelId="{AE3C3CB0-F932-4EA1-865E-17668810C1B6}" type="presOf" srcId="{8C3C6A00-D6CE-4D4C-AE7C-D932A5669BA1}" destId="{71796304-2C90-4218-A0C4-A76934CCAF97}" srcOrd="0" destOrd="0" presId="urn:microsoft.com/office/officeart/2008/layout/LinedList"/>
    <dgm:cxn modelId="{A4CB31E1-E206-4180-9775-D08EBE8586FF}" type="presOf" srcId="{83ADB086-F19D-4639-8A4B-189C72C54A3E}" destId="{6375D109-1BD0-4B4D-93D5-BBC9C205CC06}" srcOrd="0" destOrd="0" presId="urn:microsoft.com/office/officeart/2008/layout/LinedList"/>
    <dgm:cxn modelId="{BBC19EF7-B6A0-4258-814C-11A81B946FB6}" type="presOf" srcId="{132C46FA-18DA-42A8-B721-D068189F4B11}" destId="{9D147A34-536E-403F-B561-613DB202B974}" srcOrd="0" destOrd="0" presId="urn:microsoft.com/office/officeart/2008/layout/LinedList"/>
    <dgm:cxn modelId="{9CDEA455-BA72-4DAA-AF46-A72898A343C1}" type="presParOf" srcId="{005E6678-B024-498F-B6C9-80054E9951BE}" destId="{72D610FE-04F8-47F3-8461-9CA87A64A9AD}" srcOrd="0" destOrd="0" presId="urn:microsoft.com/office/officeart/2008/layout/LinedList"/>
    <dgm:cxn modelId="{B5DAA12A-832C-4742-9241-C931C7AB1F15}" type="presParOf" srcId="{005E6678-B024-498F-B6C9-80054E9951BE}" destId="{B94377B6-9CC7-4A95-AC84-708F673B44BE}" srcOrd="1" destOrd="0" presId="urn:microsoft.com/office/officeart/2008/layout/LinedList"/>
    <dgm:cxn modelId="{D3373882-2736-4591-9211-D2C4E1403182}" type="presParOf" srcId="{B94377B6-9CC7-4A95-AC84-708F673B44BE}" destId="{71796304-2C90-4218-A0C4-A76934CCAF97}" srcOrd="0" destOrd="0" presId="urn:microsoft.com/office/officeart/2008/layout/LinedList"/>
    <dgm:cxn modelId="{0436A69A-F41C-4A47-AFB8-59CCD2A72AD6}" type="presParOf" srcId="{B94377B6-9CC7-4A95-AC84-708F673B44BE}" destId="{196ECA3D-1C36-4854-9116-6F443C236E16}" srcOrd="1" destOrd="0" presId="urn:microsoft.com/office/officeart/2008/layout/LinedList"/>
    <dgm:cxn modelId="{CF6CF5F9-6A0A-4567-841A-26A71E03C76D}" type="presParOf" srcId="{196ECA3D-1C36-4854-9116-6F443C236E16}" destId="{69636BBB-3FFB-4772-8938-2A4162737203}" srcOrd="0" destOrd="0" presId="urn:microsoft.com/office/officeart/2008/layout/LinedList"/>
    <dgm:cxn modelId="{8A93F9A0-037A-49D2-800E-89943090B353}" type="presParOf" srcId="{196ECA3D-1C36-4854-9116-6F443C236E16}" destId="{B3C8561D-AE46-47EF-AB9F-B2AB0B1D3FA4}" srcOrd="1" destOrd="0" presId="urn:microsoft.com/office/officeart/2008/layout/LinedList"/>
    <dgm:cxn modelId="{C3C323A2-9A51-4BC0-BDE6-4BA6BADA7BFD}" type="presParOf" srcId="{B3C8561D-AE46-47EF-AB9F-B2AB0B1D3FA4}" destId="{85BCFCB8-7B04-4C0E-B873-6DFF1247257D}" srcOrd="0" destOrd="0" presId="urn:microsoft.com/office/officeart/2008/layout/LinedList"/>
    <dgm:cxn modelId="{7F46F8AA-797A-4BE5-B2CE-7C7D43E30C83}" type="presParOf" srcId="{B3C8561D-AE46-47EF-AB9F-B2AB0B1D3FA4}" destId="{9D147A34-536E-403F-B561-613DB202B974}" srcOrd="1" destOrd="0" presId="urn:microsoft.com/office/officeart/2008/layout/LinedList"/>
    <dgm:cxn modelId="{A1C13BDF-B1E5-42E7-8281-2A2A9F72667A}" type="presParOf" srcId="{B3C8561D-AE46-47EF-AB9F-B2AB0B1D3FA4}" destId="{FF5FA1FC-68C1-4443-B6AE-54320651346B}" srcOrd="2" destOrd="0" presId="urn:microsoft.com/office/officeart/2008/layout/LinedList"/>
    <dgm:cxn modelId="{9093FFF4-D8A6-4AB7-9874-1D39D8A37747}" type="presParOf" srcId="{196ECA3D-1C36-4854-9116-6F443C236E16}" destId="{E69E48AC-C909-415C-ABE0-722D2B068A43}" srcOrd="2" destOrd="0" presId="urn:microsoft.com/office/officeart/2008/layout/LinedList"/>
    <dgm:cxn modelId="{5AA96E43-0879-4F6E-8C45-6CA3D32157CC}" type="presParOf" srcId="{196ECA3D-1C36-4854-9116-6F443C236E16}" destId="{980105A9-7440-4A76-AFD4-A72345BDE16A}" srcOrd="3" destOrd="0" presId="urn:microsoft.com/office/officeart/2008/layout/LinedList"/>
    <dgm:cxn modelId="{42C5D1EC-046A-4B59-8FE0-2C53C7195960}" type="presParOf" srcId="{196ECA3D-1C36-4854-9116-6F443C236E16}" destId="{5B336A48-CB8E-4998-901C-0B8D6DF1B738}" srcOrd="4" destOrd="0" presId="urn:microsoft.com/office/officeart/2008/layout/LinedList"/>
    <dgm:cxn modelId="{B1280415-5A04-4D99-BD9C-D0CF99A05DA5}" type="presParOf" srcId="{5B336A48-CB8E-4998-901C-0B8D6DF1B738}" destId="{BD5B8DD9-B8B2-4691-96A4-2F5D1776A9CD}" srcOrd="0" destOrd="0" presId="urn:microsoft.com/office/officeart/2008/layout/LinedList"/>
    <dgm:cxn modelId="{921B573F-3D24-4120-AE13-9C8DC10B0B62}" type="presParOf" srcId="{5B336A48-CB8E-4998-901C-0B8D6DF1B738}" destId="{6375D109-1BD0-4B4D-93D5-BBC9C205CC06}" srcOrd="1" destOrd="0" presId="urn:microsoft.com/office/officeart/2008/layout/LinedList"/>
    <dgm:cxn modelId="{1679E7E2-CC2E-49B5-A4F0-AABBAEB0FDB3}" type="presParOf" srcId="{5B336A48-CB8E-4998-901C-0B8D6DF1B738}" destId="{831E70FF-2BB0-4DBC-BBEE-6FCF3FED3D98}" srcOrd="2" destOrd="0" presId="urn:microsoft.com/office/officeart/2008/layout/LinedList"/>
    <dgm:cxn modelId="{1895392E-B13D-49DD-9092-2ED2C4A19149}" type="presParOf" srcId="{196ECA3D-1C36-4854-9116-6F443C236E16}" destId="{A651C9A1-6B6C-4FC7-BE18-438B59D90C8D}" srcOrd="5" destOrd="0" presId="urn:microsoft.com/office/officeart/2008/layout/LinedList"/>
    <dgm:cxn modelId="{76E4E3A9-11A8-42CC-B144-2320A28F33DE}" type="presParOf" srcId="{196ECA3D-1C36-4854-9116-6F443C236E16}" destId="{BEAA0257-D4C0-4D29-A961-4F9907460F74}" srcOrd="6" destOrd="0" presId="urn:microsoft.com/office/officeart/2008/layout/LinedList"/>
    <dgm:cxn modelId="{B01FE678-7B60-41EE-AE5A-222F2570576C}" type="presParOf" srcId="{196ECA3D-1C36-4854-9116-6F443C236E16}" destId="{1A0BBC77-3F89-4D82-B02B-D3EB07F9F028}" srcOrd="7" destOrd="0" presId="urn:microsoft.com/office/officeart/2008/layout/LinedList"/>
    <dgm:cxn modelId="{A36B4293-CC75-4F3E-9B95-0576D679A579}" type="presParOf" srcId="{1A0BBC77-3F89-4D82-B02B-D3EB07F9F028}" destId="{7CBD64F8-3E0D-45DB-8C5E-5049040AAD63}" srcOrd="0" destOrd="0" presId="urn:microsoft.com/office/officeart/2008/layout/LinedList"/>
    <dgm:cxn modelId="{399515FE-0D36-4C99-B343-082BCC7CCD20}" type="presParOf" srcId="{1A0BBC77-3F89-4D82-B02B-D3EB07F9F028}" destId="{E5779E05-38AE-404F-829D-EB30C0842C8C}" srcOrd="1" destOrd="0" presId="urn:microsoft.com/office/officeart/2008/layout/LinedList"/>
    <dgm:cxn modelId="{E01F5994-E440-4E71-AFE7-43F448655E3B}" type="presParOf" srcId="{1A0BBC77-3F89-4D82-B02B-D3EB07F9F028}" destId="{CAE8FDEC-E075-4149-879F-47ADB749DB4B}" srcOrd="2" destOrd="0" presId="urn:microsoft.com/office/officeart/2008/layout/LinedList"/>
    <dgm:cxn modelId="{42F8A296-BA13-4448-A9D3-289643F72600}" type="presParOf" srcId="{196ECA3D-1C36-4854-9116-6F443C236E16}" destId="{E88D5CD3-F4A2-450F-B105-B7C7C7766912}" srcOrd="8" destOrd="0" presId="urn:microsoft.com/office/officeart/2008/layout/LinedList"/>
    <dgm:cxn modelId="{CCE3AAC4-2A2F-432A-A841-E33CCF4092DB}" type="presParOf" srcId="{196ECA3D-1C36-4854-9116-6F443C236E16}" destId="{26061F78-4F45-46F7-B47C-5A6AA8DF3DBC}" srcOrd="9"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A2EDD9-C89F-49C9-AE4A-D6196B4CA219}">
      <dsp:nvSpPr>
        <dsp:cNvPr id="0" name=""/>
        <dsp:cNvSpPr/>
      </dsp:nvSpPr>
      <dsp:spPr>
        <a:xfrm>
          <a:off x="638099" y="305700"/>
          <a:ext cx="1715625" cy="1715625"/>
        </a:xfrm>
        <a:prstGeom prst="round2DiagRect">
          <a:avLst>
            <a:gd name="adj1" fmla="val 29727"/>
            <a:gd name="adj2" fmla="val 0"/>
          </a:avLst>
        </a:prstGeom>
        <a:solidFill>
          <a:schemeClr val="accent2">
            <a:lumMod val="5000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dsp:style>
    </dsp:sp>
    <dsp:sp modelId="{AFF6CE53-2172-43E4-BC33-3C48272DDCF0}">
      <dsp:nvSpPr>
        <dsp:cNvPr id="0" name=""/>
        <dsp:cNvSpPr/>
      </dsp:nvSpPr>
      <dsp:spPr>
        <a:xfrm>
          <a:off x="1003724" y="671325"/>
          <a:ext cx="984375" cy="98437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2757675-DFB6-4B33-9701-161572571D2B}">
      <dsp:nvSpPr>
        <dsp:cNvPr id="0" name=""/>
        <dsp:cNvSpPr/>
      </dsp:nvSpPr>
      <dsp:spPr>
        <a:xfrm>
          <a:off x="111656" y="2586472"/>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effectLst>
                <a:outerShdw blurRad="50800" dist="38100" dir="2700000" algn="tl" rotWithShape="0">
                  <a:prstClr val="black">
                    <a:alpha val="40000"/>
                  </a:prstClr>
                </a:outerShdw>
              </a:effectLst>
            </a:rPr>
            <a:t>bitcoin</a:t>
          </a:r>
        </a:p>
      </dsp:txBody>
      <dsp:txXfrm>
        <a:off x="111656" y="2586472"/>
        <a:ext cx="2812500" cy="720000"/>
      </dsp:txXfrm>
    </dsp:sp>
    <dsp:sp modelId="{0E81F59E-BE24-4A43-8B4D-78AE486DB35A}">
      <dsp:nvSpPr>
        <dsp:cNvPr id="0" name=""/>
        <dsp:cNvSpPr/>
      </dsp:nvSpPr>
      <dsp:spPr>
        <a:xfrm>
          <a:off x="3942787" y="305700"/>
          <a:ext cx="1715625" cy="1715625"/>
        </a:xfrm>
        <a:prstGeom prst="round2DiagRect">
          <a:avLst>
            <a:gd name="adj1" fmla="val 29727"/>
            <a:gd name="adj2" fmla="val 0"/>
          </a:avLst>
        </a:prstGeom>
        <a:solidFill>
          <a:schemeClr val="accent2">
            <a:lumMod val="5000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dsp:style>
    </dsp:sp>
    <dsp:sp modelId="{C6C18185-40AF-48A2-8685-C39F432C8E80}">
      <dsp:nvSpPr>
        <dsp:cNvPr id="0" name=""/>
        <dsp:cNvSpPr/>
      </dsp:nvSpPr>
      <dsp:spPr>
        <a:xfrm>
          <a:off x="4308412" y="671325"/>
          <a:ext cx="984375" cy="98437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CD40C66-A0B4-4978-9941-A79D4CBD111B}">
      <dsp:nvSpPr>
        <dsp:cNvPr id="0" name=""/>
        <dsp:cNvSpPr/>
      </dsp:nvSpPr>
      <dsp:spPr>
        <a:xfrm>
          <a:off x="3416343" y="2586472"/>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effectLst>
                <a:outerShdw blurRad="50800" dist="38100" dir="2700000" algn="tl" rotWithShape="0">
                  <a:prstClr val="black">
                    <a:alpha val="40000"/>
                  </a:prstClr>
                </a:outerShdw>
              </a:effectLst>
            </a:rPr>
            <a:t>gold</a:t>
          </a:r>
        </a:p>
      </dsp:txBody>
      <dsp:txXfrm>
        <a:off x="3416343" y="2586472"/>
        <a:ext cx="2812500" cy="720000"/>
      </dsp:txXfrm>
    </dsp:sp>
    <dsp:sp modelId="{81253FDF-02A1-40D1-89CA-3EA7AF168FD7}">
      <dsp:nvSpPr>
        <dsp:cNvPr id="0" name=""/>
        <dsp:cNvSpPr/>
      </dsp:nvSpPr>
      <dsp:spPr>
        <a:xfrm>
          <a:off x="7247475" y="305700"/>
          <a:ext cx="1715625" cy="1715625"/>
        </a:xfrm>
        <a:prstGeom prst="round2DiagRect">
          <a:avLst>
            <a:gd name="adj1" fmla="val 29727"/>
            <a:gd name="adj2" fmla="val 0"/>
          </a:avLst>
        </a:prstGeom>
        <a:solidFill>
          <a:schemeClr val="accent2">
            <a:lumMod val="5000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dsp:style>
    </dsp:sp>
    <dsp:sp modelId="{8156E8E0-9CDC-4EAB-A61D-AF474D6D9368}">
      <dsp:nvSpPr>
        <dsp:cNvPr id="0" name=""/>
        <dsp:cNvSpPr/>
      </dsp:nvSpPr>
      <dsp:spPr>
        <a:xfrm>
          <a:off x="7613100" y="671325"/>
          <a:ext cx="984375" cy="98437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DEB68D9-2D2A-405A-A95A-F123B81445D3}">
      <dsp:nvSpPr>
        <dsp:cNvPr id="0" name=""/>
        <dsp:cNvSpPr/>
      </dsp:nvSpPr>
      <dsp:spPr>
        <a:xfrm>
          <a:off x="6699037"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effectLst>
                <a:outerShdw blurRad="50800" dist="38100" dir="2700000" algn="tl" rotWithShape="0">
                  <a:prstClr val="black">
                    <a:alpha val="40000"/>
                  </a:prstClr>
                </a:outerShdw>
              </a:effectLst>
            </a:rPr>
            <a:t>Government influence </a:t>
          </a:r>
        </a:p>
      </dsp:txBody>
      <dsp:txXfrm>
        <a:off x="6699037" y="2555700"/>
        <a:ext cx="28125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D610FE-04F8-47F3-8461-9CA87A64A9AD}">
      <dsp:nvSpPr>
        <dsp:cNvPr id="0" name=""/>
        <dsp:cNvSpPr/>
      </dsp:nvSpPr>
      <dsp:spPr>
        <a:xfrm>
          <a:off x="0" y="0"/>
          <a:ext cx="4060906" cy="0"/>
        </a:xfrm>
        <a:prstGeom prst="line">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796304-2C90-4218-A0C4-A76934CCAF97}">
      <dsp:nvSpPr>
        <dsp:cNvPr id="0" name=""/>
        <dsp:cNvSpPr/>
      </dsp:nvSpPr>
      <dsp:spPr>
        <a:xfrm>
          <a:off x="28101" y="0"/>
          <a:ext cx="812181" cy="38927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Facts</a:t>
          </a:r>
        </a:p>
      </dsp:txBody>
      <dsp:txXfrm>
        <a:off x="28101" y="0"/>
        <a:ext cx="812181" cy="3892795"/>
      </dsp:txXfrm>
    </dsp:sp>
    <dsp:sp modelId="{9D147A34-536E-403F-B561-613DB202B974}">
      <dsp:nvSpPr>
        <dsp:cNvPr id="0" name=""/>
        <dsp:cNvSpPr/>
      </dsp:nvSpPr>
      <dsp:spPr>
        <a:xfrm>
          <a:off x="873094" y="60824"/>
          <a:ext cx="3187811" cy="12164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dirty="0"/>
            <a:t>43% of people ages 18 to 29 say they have invested in, traded or used a cryptocurrency</a:t>
          </a:r>
          <a:endParaRPr lang="en-US" sz="1200" kern="1200" dirty="0"/>
        </a:p>
      </dsp:txBody>
      <dsp:txXfrm>
        <a:off x="873094" y="60824"/>
        <a:ext cx="3187811" cy="1216498"/>
      </dsp:txXfrm>
    </dsp:sp>
    <dsp:sp modelId="{E69E48AC-C909-415C-ABE0-722D2B068A43}">
      <dsp:nvSpPr>
        <dsp:cNvPr id="0" name=""/>
        <dsp:cNvSpPr/>
      </dsp:nvSpPr>
      <dsp:spPr>
        <a:xfrm>
          <a:off x="812181" y="1277323"/>
          <a:ext cx="3248724" cy="0"/>
        </a:xfrm>
        <a:prstGeom prst="line">
          <a:avLst/>
        </a:prstGeom>
        <a:solidFill>
          <a:schemeClr val="accent1">
            <a:hueOff val="0"/>
            <a:satOff val="0"/>
            <a:lumOff val="0"/>
            <a:alphaOff val="0"/>
          </a:schemeClr>
        </a:solidFill>
        <a:ln w="34925" cap="flat" cmpd="sng" algn="in">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75D109-1BD0-4B4D-93D5-BBC9C205CC06}">
      <dsp:nvSpPr>
        <dsp:cNvPr id="0" name=""/>
        <dsp:cNvSpPr/>
      </dsp:nvSpPr>
      <dsp:spPr>
        <a:xfrm>
          <a:off x="873094" y="1338148"/>
          <a:ext cx="3187811" cy="12164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dirty="0"/>
            <a:t>30% of people ages 30-49 say they have invested in, traded or used a cryptocurrency</a:t>
          </a:r>
          <a:endParaRPr lang="en-US" sz="1200" kern="1200" dirty="0"/>
        </a:p>
      </dsp:txBody>
      <dsp:txXfrm>
        <a:off x="873094" y="1338148"/>
        <a:ext cx="3187811" cy="1216498"/>
      </dsp:txXfrm>
    </dsp:sp>
    <dsp:sp modelId="{A651C9A1-6B6C-4FC7-BE18-438B59D90C8D}">
      <dsp:nvSpPr>
        <dsp:cNvPr id="0" name=""/>
        <dsp:cNvSpPr/>
      </dsp:nvSpPr>
      <dsp:spPr>
        <a:xfrm>
          <a:off x="812181" y="2554646"/>
          <a:ext cx="3248724" cy="0"/>
        </a:xfrm>
        <a:prstGeom prst="line">
          <a:avLst/>
        </a:prstGeom>
        <a:solidFill>
          <a:schemeClr val="accent1">
            <a:hueOff val="0"/>
            <a:satOff val="0"/>
            <a:lumOff val="0"/>
            <a:alphaOff val="0"/>
          </a:schemeClr>
        </a:solidFill>
        <a:ln w="34925" cap="flat" cmpd="sng" algn="in">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5779E05-38AE-404F-829D-EB30C0842C8C}">
      <dsp:nvSpPr>
        <dsp:cNvPr id="0" name=""/>
        <dsp:cNvSpPr/>
      </dsp:nvSpPr>
      <dsp:spPr>
        <a:xfrm>
          <a:off x="873094" y="2615471"/>
          <a:ext cx="3187811" cy="12164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dirty="0"/>
            <a:t>While </a:t>
          </a:r>
          <a:r>
            <a:rPr lang="en-US" sz="1200" b="1" i="0" kern="1200" dirty="0"/>
            <a:t>central banks and other government-related agencies</a:t>
          </a:r>
          <a:r>
            <a:rPr lang="en-US" sz="1200" b="0" i="0" kern="1200" dirty="0"/>
            <a:t> are the largest investors in gold, the majority of the of the precious metal gets transformed into jewelry each year. That industry uses an average of more than 2,000 tons of gold each year, or about $85 billion</a:t>
          </a:r>
          <a:endParaRPr lang="en-US" sz="1200" kern="1200" dirty="0"/>
        </a:p>
      </dsp:txBody>
      <dsp:txXfrm>
        <a:off x="873094" y="2615471"/>
        <a:ext cx="3187811" cy="1216498"/>
      </dsp:txXfrm>
    </dsp:sp>
    <dsp:sp modelId="{E88D5CD3-F4A2-450F-B105-B7C7C7766912}">
      <dsp:nvSpPr>
        <dsp:cNvPr id="0" name=""/>
        <dsp:cNvSpPr/>
      </dsp:nvSpPr>
      <dsp:spPr>
        <a:xfrm>
          <a:off x="812181" y="3831970"/>
          <a:ext cx="3248724" cy="0"/>
        </a:xfrm>
        <a:prstGeom prst="line">
          <a:avLst/>
        </a:prstGeom>
        <a:solidFill>
          <a:schemeClr val="accent1">
            <a:hueOff val="0"/>
            <a:satOff val="0"/>
            <a:lumOff val="0"/>
            <a:alphaOff val="0"/>
          </a:schemeClr>
        </a:solidFill>
        <a:ln w="34925" cap="flat" cmpd="sng" algn="in">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g>
</file>

<file path=ppt/media/image13.png>
</file>

<file path=ppt/media/image14.png>
</file>

<file path=ppt/media/image15.png>
</file>

<file path=ppt/media/image16.jpeg>
</file>

<file path=ppt/media/image2.png>
</file>

<file path=ppt/media/image3.svg>
</file>

<file path=ppt/media/image4.png>
</file>

<file path=ppt/media/image5.svg>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2/16/2022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2/16/2022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2/16/2022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2/16/2022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2/16/2022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2/16/2022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2/16/2022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2/16/2022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2/16/2022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2/16/2022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2/16/2022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2/16/2022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2/16/2022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ourses.lumenlearning.com/ivytech-introbusiness/chapter/reading-bitcoin/"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mises.org.es/2019/01/la-banca-de-reserva-100-y-la-via-para-un-patron-oro-en-un-unico-pais/" TargetMode="External"/><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Project 1: Rice fintech bootcamp</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fontScale="92500"/>
          </a:bodyPr>
          <a:lstStyle/>
          <a:p>
            <a:pPr algn="l">
              <a:spcAft>
                <a:spcPts val="600"/>
              </a:spcAft>
            </a:pPr>
            <a:r>
              <a:rPr lang="en-US" sz="1800" dirty="0">
                <a:solidFill>
                  <a:srgbClr val="FFFFFF"/>
                </a:solidFill>
              </a:rPr>
              <a:t>Government impacts on Bitcoin vs Gold reserve value</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DE7B46-D29A-439B-9792-E89B077B93F1}"/>
              </a:ext>
            </a:extLst>
          </p:cNvPr>
          <p:cNvSpPr>
            <a:spLocks noGrp="1"/>
          </p:cNvSpPr>
          <p:nvPr>
            <p:ph type="title"/>
          </p:nvPr>
        </p:nvSpPr>
        <p:spPr>
          <a:xfrm>
            <a:off x="8471424" y="1110882"/>
            <a:ext cx="3053039" cy="1060817"/>
          </a:xfrm>
        </p:spPr>
        <p:txBody>
          <a:bodyPr anchor="b">
            <a:normAutofit/>
          </a:bodyPr>
          <a:lstStyle/>
          <a:p>
            <a:r>
              <a:rPr lang="en-US" sz="2800"/>
              <a:t>Government Influence</a:t>
            </a:r>
          </a:p>
        </p:txBody>
      </p:sp>
      <p:sp>
        <p:nvSpPr>
          <p:cNvPr id="6" name="Content Placeholder 5">
            <a:extLst>
              <a:ext uri="{FF2B5EF4-FFF2-40B4-BE49-F238E27FC236}">
                <a16:creationId xmlns:a16="http://schemas.microsoft.com/office/drawing/2014/main" id="{0EDB090D-E0CB-47AD-903A-8FA89991B418}"/>
              </a:ext>
            </a:extLst>
          </p:cNvPr>
          <p:cNvSpPr>
            <a:spLocks noGrp="1"/>
          </p:cNvSpPr>
          <p:nvPr>
            <p:ph idx="1"/>
          </p:nvPr>
        </p:nvSpPr>
        <p:spPr>
          <a:xfrm>
            <a:off x="8471423" y="2286000"/>
            <a:ext cx="3053039" cy="3931920"/>
          </a:xfrm>
        </p:spPr>
        <p:txBody>
          <a:bodyPr>
            <a:normAutofit/>
          </a:bodyPr>
          <a:lstStyle/>
          <a:p>
            <a:r>
              <a:rPr lang="en-US" sz="1600" dirty="0"/>
              <a:t>Bitcoin has also reacted to other market crises. For example, the cryptocurrency fell 6.9% at the end of 2021 as traders feared that Evergreen, </a:t>
            </a:r>
            <a:r>
              <a:rPr lang="en-US" sz="1600" b="0" i="0" dirty="0">
                <a:solidFill>
                  <a:srgbClr val="1D1C1D"/>
                </a:solidFill>
                <a:effectLst/>
                <a:latin typeface="Slack-Lato"/>
              </a:rPr>
              <a:t>the Chinese real estate giant, was about to collapse. </a:t>
            </a:r>
            <a:r>
              <a:rPr lang="en-US" sz="1600" dirty="0"/>
              <a:t>Experts have called Evergreen’s struggles a major test for Beijing, with some worry the company risks becoming China’s “Lehman Brothers.” </a:t>
            </a:r>
            <a:r>
              <a:rPr lang="en-US" sz="1600" b="0" i="0" dirty="0">
                <a:solidFill>
                  <a:srgbClr val="1D1C1D"/>
                </a:solidFill>
                <a:effectLst/>
                <a:latin typeface="Slack-Lato"/>
              </a:rPr>
              <a:t>(Sept 21, 2021)</a:t>
            </a:r>
          </a:p>
          <a:p>
            <a:endParaRPr lang="en-US" sz="1600" b="0" i="0" dirty="0">
              <a:effectLst/>
              <a:latin typeface="Slack-Lato"/>
            </a:endParaRPr>
          </a:p>
        </p:txBody>
      </p:sp>
      <p:sp>
        <p:nvSpPr>
          <p:cNvPr id="17"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12" name="Picture 11">
            <a:extLst>
              <a:ext uri="{FF2B5EF4-FFF2-40B4-BE49-F238E27FC236}">
                <a16:creationId xmlns:a16="http://schemas.microsoft.com/office/drawing/2014/main" id="{88BF4DAB-7DAF-4905-9B16-4BFE3119E0C0}"/>
              </a:ext>
            </a:extLst>
          </p:cNvPr>
          <p:cNvPicPr>
            <a:picLocks noChangeAspect="1"/>
          </p:cNvPicPr>
          <p:nvPr/>
        </p:nvPicPr>
        <p:blipFill>
          <a:blip r:embed="rId2"/>
          <a:stretch>
            <a:fillRect/>
          </a:stretch>
        </p:blipFill>
        <p:spPr>
          <a:xfrm>
            <a:off x="884453" y="865773"/>
            <a:ext cx="6485852" cy="3223594"/>
          </a:xfrm>
          <a:prstGeom prst="rect">
            <a:avLst/>
          </a:prstGeom>
        </p:spPr>
      </p:pic>
      <p:graphicFrame>
        <p:nvGraphicFramePr>
          <p:cNvPr id="16" name="Table 6">
            <a:extLst>
              <a:ext uri="{FF2B5EF4-FFF2-40B4-BE49-F238E27FC236}">
                <a16:creationId xmlns:a16="http://schemas.microsoft.com/office/drawing/2014/main" id="{E0C820DE-4974-4AD0-B778-98EF3A0026D6}"/>
              </a:ext>
            </a:extLst>
          </p:cNvPr>
          <p:cNvGraphicFramePr>
            <a:graphicFrameLocks noGrp="1"/>
          </p:cNvGraphicFramePr>
          <p:nvPr>
            <p:extLst>
              <p:ext uri="{D42A27DB-BD31-4B8C-83A1-F6EECF244321}">
                <p14:modId xmlns:p14="http://schemas.microsoft.com/office/powerpoint/2010/main" val="587665806"/>
              </p:ext>
            </p:extLst>
          </p:nvPr>
        </p:nvGraphicFramePr>
        <p:xfrm>
          <a:off x="1617096" y="4650696"/>
          <a:ext cx="4882574" cy="1483360"/>
        </p:xfrm>
        <a:graphic>
          <a:graphicData uri="http://schemas.openxmlformats.org/drawingml/2006/table">
            <a:tbl>
              <a:tblPr firstRow="1" bandRow="1">
                <a:tableStyleId>{F5AB1C69-6EDB-4FF4-983F-18BD219EF322}</a:tableStyleId>
              </a:tblPr>
              <a:tblGrid>
                <a:gridCol w="1436275">
                  <a:extLst>
                    <a:ext uri="{9D8B030D-6E8A-4147-A177-3AD203B41FA5}">
                      <a16:colId xmlns:a16="http://schemas.microsoft.com/office/drawing/2014/main" val="3331781949"/>
                    </a:ext>
                  </a:extLst>
                </a:gridCol>
                <a:gridCol w="1498847">
                  <a:extLst>
                    <a:ext uri="{9D8B030D-6E8A-4147-A177-3AD203B41FA5}">
                      <a16:colId xmlns:a16="http://schemas.microsoft.com/office/drawing/2014/main" val="2046831265"/>
                    </a:ext>
                  </a:extLst>
                </a:gridCol>
                <a:gridCol w="1947452">
                  <a:extLst>
                    <a:ext uri="{9D8B030D-6E8A-4147-A177-3AD203B41FA5}">
                      <a16:colId xmlns:a16="http://schemas.microsoft.com/office/drawing/2014/main" val="60263195"/>
                    </a:ext>
                  </a:extLst>
                </a:gridCol>
              </a:tblGrid>
              <a:tr h="370840">
                <a:tc>
                  <a:txBody>
                    <a:bodyPr/>
                    <a:lstStyle/>
                    <a:p>
                      <a:endParaRPr lang="en-US" dirty="0"/>
                    </a:p>
                  </a:txBody>
                  <a:tcPr/>
                </a:tc>
                <a:tc>
                  <a:txBody>
                    <a:bodyPr/>
                    <a:lstStyle/>
                    <a:p>
                      <a:r>
                        <a:rPr lang="en-US" dirty="0"/>
                        <a:t>Bitcoin</a:t>
                      </a:r>
                    </a:p>
                  </a:txBody>
                  <a:tcPr/>
                </a:tc>
                <a:tc>
                  <a:txBody>
                    <a:bodyPr/>
                    <a:lstStyle/>
                    <a:p>
                      <a:r>
                        <a:rPr lang="en-US" dirty="0"/>
                        <a:t>Gold</a:t>
                      </a:r>
                    </a:p>
                  </a:txBody>
                  <a:tcPr/>
                </a:tc>
                <a:extLst>
                  <a:ext uri="{0D108BD9-81ED-4DB2-BD59-A6C34878D82A}">
                    <a16:rowId xmlns:a16="http://schemas.microsoft.com/office/drawing/2014/main" val="2205211683"/>
                  </a:ext>
                </a:extLst>
              </a:tr>
              <a:tr h="370840">
                <a:tc>
                  <a:txBody>
                    <a:bodyPr/>
                    <a:lstStyle/>
                    <a:p>
                      <a:r>
                        <a:rPr lang="en-US" dirty="0"/>
                        <a:t>Sept 20</a:t>
                      </a:r>
                    </a:p>
                  </a:txBody>
                  <a:tcPr/>
                </a:tc>
                <a:tc>
                  <a:txBody>
                    <a:bodyPr/>
                    <a:lstStyle/>
                    <a:p>
                      <a:r>
                        <a:rPr lang="en-US" dirty="0"/>
                        <a:t>$42,932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$1,757</a:t>
                      </a:r>
                    </a:p>
                  </a:txBody>
                  <a:tcPr/>
                </a:tc>
                <a:extLst>
                  <a:ext uri="{0D108BD9-81ED-4DB2-BD59-A6C34878D82A}">
                    <a16:rowId xmlns:a16="http://schemas.microsoft.com/office/drawing/2014/main" val="3576695427"/>
                  </a:ext>
                </a:extLst>
              </a:tr>
              <a:tr h="370840">
                <a:tc>
                  <a:txBody>
                    <a:bodyPr/>
                    <a:lstStyle/>
                    <a:p>
                      <a:r>
                        <a:rPr lang="en-US" dirty="0"/>
                        <a:t>Sept 21</a:t>
                      </a:r>
                    </a:p>
                  </a:txBody>
                  <a:tcPr/>
                </a:tc>
                <a:tc>
                  <a:txBody>
                    <a:bodyPr/>
                    <a:lstStyle/>
                    <a:p>
                      <a:r>
                        <a:rPr lang="en-US" dirty="0"/>
                        <a:t>$40,386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$1,774</a:t>
                      </a:r>
                    </a:p>
                  </a:txBody>
                  <a:tcPr/>
                </a:tc>
                <a:extLst>
                  <a:ext uri="{0D108BD9-81ED-4DB2-BD59-A6C34878D82A}">
                    <a16:rowId xmlns:a16="http://schemas.microsoft.com/office/drawing/2014/main" val="3690675713"/>
                  </a:ext>
                </a:extLst>
              </a:tr>
              <a:tr h="370840">
                <a:tc>
                  <a:txBody>
                    <a:bodyPr/>
                    <a:lstStyle/>
                    <a:p>
                      <a:r>
                        <a:rPr lang="en-US" dirty="0"/>
                        <a:t>Sept 22</a:t>
                      </a:r>
                    </a:p>
                  </a:txBody>
                  <a:tcPr/>
                </a:tc>
                <a:tc>
                  <a:txBody>
                    <a:bodyPr/>
                    <a:lstStyle/>
                    <a:p>
                      <a:r>
                        <a:rPr lang="en-US" dirty="0"/>
                        <a:t>$43,587</a:t>
                      </a:r>
                    </a:p>
                  </a:txBody>
                  <a:tcPr/>
                </a:tc>
                <a:tc>
                  <a:txBody>
                    <a:bodyPr/>
                    <a:lstStyle/>
                    <a:p>
                      <a:r>
                        <a:rPr lang="en-US" dirty="0"/>
                        <a:t>$1,773</a:t>
                      </a:r>
                    </a:p>
                  </a:txBody>
                  <a:tcPr/>
                </a:tc>
                <a:extLst>
                  <a:ext uri="{0D108BD9-81ED-4DB2-BD59-A6C34878D82A}">
                    <a16:rowId xmlns:a16="http://schemas.microsoft.com/office/drawing/2014/main" val="842062863"/>
                  </a:ext>
                </a:extLst>
              </a:tr>
            </a:tbl>
          </a:graphicData>
        </a:graphic>
      </p:graphicFrame>
    </p:spTree>
    <p:extLst>
      <p:ext uri="{BB962C8B-B14F-4D97-AF65-F5344CB8AC3E}">
        <p14:creationId xmlns:p14="http://schemas.microsoft.com/office/powerpoint/2010/main" val="1768650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DE7B46-D29A-439B-9792-E89B077B93F1}"/>
              </a:ext>
            </a:extLst>
          </p:cNvPr>
          <p:cNvSpPr>
            <a:spLocks noGrp="1"/>
          </p:cNvSpPr>
          <p:nvPr>
            <p:ph type="title"/>
          </p:nvPr>
        </p:nvSpPr>
        <p:spPr>
          <a:xfrm>
            <a:off x="8471424" y="1110882"/>
            <a:ext cx="3053039" cy="1060817"/>
          </a:xfrm>
        </p:spPr>
        <p:txBody>
          <a:bodyPr vert="horz" lIns="91440" tIns="45720" rIns="91440" bIns="45720" rtlCol="0" anchor="b">
            <a:normAutofit/>
          </a:bodyPr>
          <a:lstStyle/>
          <a:p>
            <a:r>
              <a:rPr lang="en-US" sz="2800" cap="all" dirty="0"/>
              <a:t>Government Influence</a:t>
            </a:r>
          </a:p>
        </p:txBody>
      </p:sp>
      <p:sp>
        <p:nvSpPr>
          <p:cNvPr id="6" name="Content Placeholder 5">
            <a:extLst>
              <a:ext uri="{FF2B5EF4-FFF2-40B4-BE49-F238E27FC236}">
                <a16:creationId xmlns:a16="http://schemas.microsoft.com/office/drawing/2014/main" id="{0EDB090D-E0CB-47AD-903A-8FA89991B418}"/>
              </a:ext>
            </a:extLst>
          </p:cNvPr>
          <p:cNvSpPr>
            <a:spLocks noGrp="1"/>
          </p:cNvSpPr>
          <p:nvPr>
            <p:ph idx="1"/>
          </p:nvPr>
        </p:nvSpPr>
        <p:spPr>
          <a:xfrm>
            <a:off x="8471423" y="2286000"/>
            <a:ext cx="3053039" cy="3931920"/>
          </a:xfrm>
        </p:spPr>
        <p:txBody>
          <a:bodyPr vert="horz" lIns="91440" tIns="45720" rIns="91440" bIns="45720" rtlCol="0">
            <a:normAutofit/>
          </a:bodyPr>
          <a:lstStyle/>
          <a:p>
            <a:pPr marL="0" indent="0">
              <a:spcBef>
                <a:spcPts val="0"/>
              </a:spcBef>
              <a:spcAft>
                <a:spcPts val="600"/>
              </a:spcAft>
              <a:buNone/>
            </a:pPr>
            <a:r>
              <a:rPr lang="en-US" sz="1600" b="0" i="0">
                <a:effectLst/>
              </a:rPr>
              <a:t>The US Federal Reserve forecasts interest rate hikes in 2022 (Dec 15, 2021)</a:t>
            </a:r>
          </a:p>
        </p:txBody>
      </p:sp>
      <p:sp>
        <p:nvSpPr>
          <p:cNvPr id="24"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7" name="Picture 6">
            <a:extLst>
              <a:ext uri="{FF2B5EF4-FFF2-40B4-BE49-F238E27FC236}">
                <a16:creationId xmlns:a16="http://schemas.microsoft.com/office/drawing/2014/main" id="{8D326C20-BDD2-425F-BE66-DF31A5B2E20B}"/>
              </a:ext>
            </a:extLst>
          </p:cNvPr>
          <p:cNvPicPr>
            <a:picLocks noChangeAspect="1"/>
          </p:cNvPicPr>
          <p:nvPr/>
        </p:nvPicPr>
        <p:blipFill>
          <a:blip r:embed="rId2"/>
          <a:stretch>
            <a:fillRect/>
          </a:stretch>
        </p:blipFill>
        <p:spPr>
          <a:xfrm>
            <a:off x="603255" y="721872"/>
            <a:ext cx="7059643" cy="3511396"/>
          </a:xfrm>
          <a:prstGeom prst="rect">
            <a:avLst/>
          </a:prstGeom>
        </p:spPr>
      </p:pic>
      <p:graphicFrame>
        <p:nvGraphicFramePr>
          <p:cNvPr id="16" name="Table 6">
            <a:extLst>
              <a:ext uri="{FF2B5EF4-FFF2-40B4-BE49-F238E27FC236}">
                <a16:creationId xmlns:a16="http://schemas.microsoft.com/office/drawing/2014/main" id="{F88D039C-1B20-49C4-B9CA-D7DA002AB8AB}"/>
              </a:ext>
            </a:extLst>
          </p:cNvPr>
          <p:cNvGraphicFramePr>
            <a:graphicFrameLocks noGrp="1"/>
          </p:cNvGraphicFramePr>
          <p:nvPr>
            <p:extLst>
              <p:ext uri="{D42A27DB-BD31-4B8C-83A1-F6EECF244321}">
                <p14:modId xmlns:p14="http://schemas.microsoft.com/office/powerpoint/2010/main" val="3386471465"/>
              </p:ext>
            </p:extLst>
          </p:nvPr>
        </p:nvGraphicFramePr>
        <p:xfrm>
          <a:off x="1552645" y="4695006"/>
          <a:ext cx="4882574" cy="1483360"/>
        </p:xfrm>
        <a:graphic>
          <a:graphicData uri="http://schemas.openxmlformats.org/drawingml/2006/table">
            <a:tbl>
              <a:tblPr firstRow="1" bandRow="1">
                <a:tableStyleId>{F5AB1C69-6EDB-4FF4-983F-18BD219EF322}</a:tableStyleId>
              </a:tblPr>
              <a:tblGrid>
                <a:gridCol w="1436275">
                  <a:extLst>
                    <a:ext uri="{9D8B030D-6E8A-4147-A177-3AD203B41FA5}">
                      <a16:colId xmlns:a16="http://schemas.microsoft.com/office/drawing/2014/main" val="3331781949"/>
                    </a:ext>
                  </a:extLst>
                </a:gridCol>
                <a:gridCol w="1498847">
                  <a:extLst>
                    <a:ext uri="{9D8B030D-6E8A-4147-A177-3AD203B41FA5}">
                      <a16:colId xmlns:a16="http://schemas.microsoft.com/office/drawing/2014/main" val="2046831265"/>
                    </a:ext>
                  </a:extLst>
                </a:gridCol>
                <a:gridCol w="1947452">
                  <a:extLst>
                    <a:ext uri="{9D8B030D-6E8A-4147-A177-3AD203B41FA5}">
                      <a16:colId xmlns:a16="http://schemas.microsoft.com/office/drawing/2014/main" val="60263195"/>
                    </a:ext>
                  </a:extLst>
                </a:gridCol>
              </a:tblGrid>
              <a:tr h="370840">
                <a:tc>
                  <a:txBody>
                    <a:bodyPr/>
                    <a:lstStyle/>
                    <a:p>
                      <a:endParaRPr lang="en-US" dirty="0"/>
                    </a:p>
                  </a:txBody>
                  <a:tcPr/>
                </a:tc>
                <a:tc>
                  <a:txBody>
                    <a:bodyPr/>
                    <a:lstStyle/>
                    <a:p>
                      <a:r>
                        <a:rPr lang="en-US" dirty="0"/>
                        <a:t>Bitcoin</a:t>
                      </a:r>
                    </a:p>
                  </a:txBody>
                  <a:tcPr/>
                </a:tc>
                <a:tc>
                  <a:txBody>
                    <a:bodyPr/>
                    <a:lstStyle/>
                    <a:p>
                      <a:r>
                        <a:rPr lang="en-US" dirty="0"/>
                        <a:t>Gold</a:t>
                      </a:r>
                    </a:p>
                  </a:txBody>
                  <a:tcPr/>
                </a:tc>
                <a:extLst>
                  <a:ext uri="{0D108BD9-81ED-4DB2-BD59-A6C34878D82A}">
                    <a16:rowId xmlns:a16="http://schemas.microsoft.com/office/drawing/2014/main" val="2205211683"/>
                  </a:ext>
                </a:extLst>
              </a:tr>
              <a:tr h="370840">
                <a:tc>
                  <a:txBody>
                    <a:bodyPr/>
                    <a:lstStyle/>
                    <a:p>
                      <a:r>
                        <a:rPr lang="en-US" dirty="0"/>
                        <a:t>Dec 14</a:t>
                      </a:r>
                    </a:p>
                  </a:txBody>
                  <a:tcPr/>
                </a:tc>
                <a:tc>
                  <a:txBody>
                    <a:bodyPr/>
                    <a:lstStyle/>
                    <a:p>
                      <a:r>
                        <a:rPr lang="en-US" dirty="0"/>
                        <a:t>$48,410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$1,776</a:t>
                      </a:r>
                    </a:p>
                  </a:txBody>
                  <a:tcPr/>
                </a:tc>
                <a:extLst>
                  <a:ext uri="{0D108BD9-81ED-4DB2-BD59-A6C34878D82A}">
                    <a16:rowId xmlns:a16="http://schemas.microsoft.com/office/drawing/2014/main" val="3576695427"/>
                  </a:ext>
                </a:extLst>
              </a:tr>
              <a:tr h="370840">
                <a:tc>
                  <a:txBody>
                    <a:bodyPr/>
                    <a:lstStyle/>
                    <a:p>
                      <a:r>
                        <a:rPr lang="en-US" dirty="0"/>
                        <a:t>Dec 15</a:t>
                      </a:r>
                    </a:p>
                  </a:txBody>
                  <a:tcPr/>
                </a:tc>
                <a:tc>
                  <a:txBody>
                    <a:bodyPr/>
                    <a:lstStyle/>
                    <a:p>
                      <a:r>
                        <a:rPr lang="en-US" dirty="0"/>
                        <a:t>$48,936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$1,768</a:t>
                      </a:r>
                    </a:p>
                  </a:txBody>
                  <a:tcPr/>
                </a:tc>
                <a:extLst>
                  <a:ext uri="{0D108BD9-81ED-4DB2-BD59-A6C34878D82A}">
                    <a16:rowId xmlns:a16="http://schemas.microsoft.com/office/drawing/2014/main" val="3690675713"/>
                  </a:ext>
                </a:extLst>
              </a:tr>
              <a:tr h="370840">
                <a:tc>
                  <a:txBody>
                    <a:bodyPr/>
                    <a:lstStyle/>
                    <a:p>
                      <a:r>
                        <a:rPr lang="en-US" dirty="0"/>
                        <a:t>Dec 16</a:t>
                      </a:r>
                    </a:p>
                  </a:txBody>
                  <a:tcPr/>
                </a:tc>
                <a:tc>
                  <a:txBody>
                    <a:bodyPr/>
                    <a:lstStyle/>
                    <a:p>
                      <a:r>
                        <a:rPr lang="en-US" dirty="0"/>
                        <a:t>$47,694</a:t>
                      </a:r>
                    </a:p>
                  </a:txBody>
                  <a:tcPr/>
                </a:tc>
                <a:tc>
                  <a:txBody>
                    <a:bodyPr/>
                    <a:lstStyle/>
                    <a:p>
                      <a:r>
                        <a:rPr lang="en-US" dirty="0"/>
                        <a:t>$1,795</a:t>
                      </a:r>
                    </a:p>
                  </a:txBody>
                  <a:tcPr/>
                </a:tc>
                <a:extLst>
                  <a:ext uri="{0D108BD9-81ED-4DB2-BD59-A6C34878D82A}">
                    <a16:rowId xmlns:a16="http://schemas.microsoft.com/office/drawing/2014/main" val="842062863"/>
                  </a:ext>
                </a:extLst>
              </a:tr>
            </a:tbl>
          </a:graphicData>
        </a:graphic>
      </p:graphicFrame>
    </p:spTree>
    <p:extLst>
      <p:ext uri="{BB962C8B-B14F-4D97-AF65-F5344CB8AC3E}">
        <p14:creationId xmlns:p14="http://schemas.microsoft.com/office/powerpoint/2010/main" val="2610949671"/>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43EB20-FE3E-42D1-9A7D-579588216B08}"/>
              </a:ext>
            </a:extLst>
          </p:cNvPr>
          <p:cNvSpPr>
            <a:spLocks noGrp="1"/>
          </p:cNvSpPr>
          <p:nvPr>
            <p:ph type="title"/>
          </p:nvPr>
        </p:nvSpPr>
        <p:spPr>
          <a:xfrm>
            <a:off x="5100824" y="685800"/>
            <a:ext cx="6176776" cy="1485900"/>
          </a:xfrm>
        </p:spPr>
        <p:txBody>
          <a:bodyPr>
            <a:normAutofit/>
          </a:bodyPr>
          <a:lstStyle/>
          <a:p>
            <a:r>
              <a:rPr lang="en-US" dirty="0"/>
              <a:t>What is the safest way to care of our money?</a:t>
            </a:r>
          </a:p>
        </p:txBody>
      </p:sp>
      <p:pic>
        <p:nvPicPr>
          <p:cNvPr id="5" name="Picture 4" descr="Stibnite crystals">
            <a:extLst>
              <a:ext uri="{FF2B5EF4-FFF2-40B4-BE49-F238E27FC236}">
                <a16:creationId xmlns:a16="http://schemas.microsoft.com/office/drawing/2014/main" id="{2570D89B-2505-491A-B963-DF81BD9320FE}"/>
              </a:ext>
            </a:extLst>
          </p:cNvPr>
          <p:cNvPicPr>
            <a:picLocks noChangeAspect="1"/>
          </p:cNvPicPr>
          <p:nvPr/>
        </p:nvPicPr>
        <p:blipFill rotWithShape="1">
          <a:blip r:embed="rId2"/>
          <a:srcRect l="15488" r="42103"/>
          <a:stretch/>
        </p:blipFill>
        <p:spPr>
          <a:xfrm>
            <a:off x="-1" y="10"/>
            <a:ext cx="4373546" cy="6857990"/>
          </a:xfrm>
          <a:prstGeom prst="rect">
            <a:avLst/>
          </a:prstGeom>
        </p:spPr>
      </p:pic>
      <p:sp>
        <p:nvSpPr>
          <p:cNvPr id="11" name="Rectangle 10">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37839744-1F05-41B3-B8D3-975476A05E63}"/>
              </a:ext>
            </a:extLst>
          </p:cNvPr>
          <p:cNvSpPr>
            <a:spLocks noGrp="1"/>
          </p:cNvSpPr>
          <p:nvPr>
            <p:ph idx="1"/>
          </p:nvPr>
        </p:nvSpPr>
        <p:spPr>
          <a:xfrm>
            <a:off x="5100824" y="2286000"/>
            <a:ext cx="6176776" cy="3581400"/>
          </a:xfrm>
        </p:spPr>
        <p:txBody>
          <a:bodyPr>
            <a:normAutofit/>
          </a:bodyPr>
          <a:lstStyle/>
          <a:p>
            <a:r>
              <a:rPr lang="en-US" dirty="0"/>
              <a:t>Amid economic uncertainties, precious metals such as gold can prove to be a good hedge for a diversified portfolio. </a:t>
            </a:r>
          </a:p>
          <a:p>
            <a:endParaRPr lang="en-US" dirty="0"/>
          </a:p>
        </p:txBody>
      </p:sp>
    </p:spTree>
    <p:extLst>
      <p:ext uri="{BB962C8B-B14F-4D97-AF65-F5344CB8AC3E}">
        <p14:creationId xmlns:p14="http://schemas.microsoft.com/office/powerpoint/2010/main" val="2311958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a:effectLst>
                  <a:outerShdw blurRad="50800" dist="38100" dir="2700000" algn="tl" rotWithShape="0">
                    <a:prstClr val="black">
                      <a:alpha val="40000"/>
                    </a:prstClr>
                  </a:outerShdw>
                </a:effectLst>
              </a:rPr>
              <a:t>Assets</a:t>
            </a:r>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331855688"/>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a:effectLst>
                  <a:outerShdw blurRad="50800" dist="38100" dir="2700000" algn="tl" rotWithShape="0">
                    <a:prstClr val="black">
                      <a:alpha val="40000"/>
                    </a:prstClr>
                  </a:outerShdw>
                </a:effectLst>
              </a:rPr>
              <a:t>Bitcoin vs Gold</a:t>
            </a:r>
          </a:p>
        </p:txBody>
      </p:sp>
      <p:sp>
        <p:nvSpPr>
          <p:cNvPr id="7" name="TextBox 6">
            <a:extLst>
              <a:ext uri="{FF2B5EF4-FFF2-40B4-BE49-F238E27FC236}">
                <a16:creationId xmlns:a16="http://schemas.microsoft.com/office/drawing/2014/main" id="{0305BF22-E03B-44F1-B804-832A629DCBC6}"/>
              </a:ext>
            </a:extLst>
          </p:cNvPr>
          <p:cNvSpPr txBox="1"/>
          <p:nvPr/>
        </p:nvSpPr>
        <p:spPr>
          <a:xfrm>
            <a:off x="2061427" y="2598933"/>
            <a:ext cx="8552863" cy="1660134"/>
          </a:xfrm>
          <a:prstGeom prst="rect">
            <a:avLst/>
          </a:prstGeom>
          <a:noFill/>
        </p:spPr>
        <p:txBody>
          <a:bodyPr wrap="square">
            <a:spAutoFit/>
          </a:bodyPr>
          <a:lstStyle/>
          <a:p>
            <a:pPr marL="0" marR="0">
              <a:lnSpc>
                <a:spcPct val="107000"/>
              </a:lnSpc>
              <a:spcBef>
                <a:spcPts val="0"/>
              </a:spcBef>
              <a:spcAft>
                <a:spcPts val="800"/>
              </a:spcAft>
            </a:pPr>
            <a:r>
              <a:rPr lang="en-US" sz="2800" dirty="0">
                <a:effectLst/>
                <a:latin typeface="Calibri" panose="020F0502020204030204" pitchFamily="34" charset="0"/>
                <a:ea typeface="Calibri" panose="020F0502020204030204" pitchFamily="34" charset="0"/>
                <a:cs typeface="Times New Roman" panose="02020603050405020304" pitchFamily="18" charset="0"/>
              </a:rPr>
              <a:t>Which is the safest place to put your money? Less risk?</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dirty="0">
                <a:effectLst/>
                <a:latin typeface="Calibri" panose="020F0502020204030204" pitchFamily="34" charset="0"/>
                <a:ea typeface="Calibri" panose="020F0502020204030204" pitchFamily="34" charset="0"/>
                <a:cs typeface="Times New Roman" panose="02020603050405020304" pitchFamily="18" charset="0"/>
              </a:rPr>
              <a:t>Which is the best investment? Highest returns?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dirty="0">
                <a:effectLst/>
                <a:latin typeface="Calibri" panose="020F0502020204030204" pitchFamily="34" charset="0"/>
                <a:ea typeface="Calibri" panose="020F0502020204030204" pitchFamily="34" charset="0"/>
                <a:cs typeface="Times New Roman" panose="02020603050405020304" pitchFamily="18" charset="0"/>
              </a:rPr>
              <a:t>How has the government impacted the prices?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927888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676AC-A156-4A4B-BB0B-22694FE7444D}"/>
              </a:ext>
            </a:extLst>
          </p:cNvPr>
          <p:cNvSpPr>
            <a:spLocks noGrp="1"/>
          </p:cNvSpPr>
          <p:nvPr>
            <p:ph type="title"/>
          </p:nvPr>
        </p:nvSpPr>
        <p:spPr>
          <a:xfrm>
            <a:off x="1371600" y="1463242"/>
            <a:ext cx="9601200" cy="1485900"/>
          </a:xfrm>
        </p:spPr>
        <p:txBody>
          <a:bodyPr>
            <a:noAutofit/>
          </a:bodyPr>
          <a:lstStyle/>
          <a:p>
            <a:r>
              <a:rPr lang="en-US" sz="3200" dirty="0"/>
              <a:t>Bitcoin is a decentralized digital currency, without a central bank or single administrator, that can be sent from user to user on the peer-to-peer bitcoin network without the need for intermediaries</a:t>
            </a:r>
          </a:p>
        </p:txBody>
      </p:sp>
      <p:sp>
        <p:nvSpPr>
          <p:cNvPr id="3" name="Content Placeholder 2">
            <a:extLst>
              <a:ext uri="{FF2B5EF4-FFF2-40B4-BE49-F238E27FC236}">
                <a16:creationId xmlns:a16="http://schemas.microsoft.com/office/drawing/2014/main" id="{822A4226-C535-48F0-8F8D-633B752F1614}"/>
              </a:ext>
            </a:extLst>
          </p:cNvPr>
          <p:cNvSpPr>
            <a:spLocks noGrp="1"/>
          </p:cNvSpPr>
          <p:nvPr>
            <p:ph idx="1"/>
          </p:nvPr>
        </p:nvSpPr>
        <p:spPr>
          <a:xfrm>
            <a:off x="1371600" y="3772405"/>
            <a:ext cx="10108752" cy="3581400"/>
          </a:xfrm>
        </p:spPr>
        <p:txBody>
          <a:bodyPr>
            <a:normAutofit/>
          </a:bodyPr>
          <a:lstStyle/>
          <a:p>
            <a:pPr algn="l" fontAlgn="base">
              <a:buFont typeface="Arial" panose="020B0604020202020204" pitchFamily="34" charset="0"/>
              <a:buChar char="•"/>
            </a:pPr>
            <a:r>
              <a:rPr lang="en-US" b="0" i="0" dirty="0">
                <a:solidFill>
                  <a:srgbClr val="333333"/>
                </a:solidFill>
                <a:effectLst/>
                <a:latin typeface="Open Sans" panose="020B0606030504020204" pitchFamily="34" charset="0"/>
              </a:rPr>
              <a:t>Bitcoin is posted about on social media every three seconds</a:t>
            </a:r>
          </a:p>
          <a:p>
            <a:pPr algn="l" fontAlgn="base">
              <a:buFont typeface="Arial" panose="020B0604020202020204" pitchFamily="34" charset="0"/>
              <a:buChar char="•"/>
            </a:pPr>
            <a:r>
              <a:rPr lang="en-US" b="1" i="0" dirty="0">
                <a:solidFill>
                  <a:srgbClr val="333333"/>
                </a:solidFill>
                <a:effectLst/>
                <a:latin typeface="Open Sans" panose="020B0606030504020204" pitchFamily="34" charset="0"/>
              </a:rPr>
              <a:t>Bitcoin increased in value by 66% between February 2021 and October 2021</a:t>
            </a:r>
            <a:endParaRPr lang="en-US" b="0" i="0" dirty="0">
              <a:solidFill>
                <a:srgbClr val="333333"/>
              </a:solidFill>
              <a:effectLst/>
              <a:latin typeface="Open Sans" panose="020B0606030504020204" pitchFamily="34" charset="0"/>
            </a:endParaRPr>
          </a:p>
          <a:p>
            <a:pPr algn="l" fontAlgn="base">
              <a:buFont typeface="Arial" panose="020B0604020202020204" pitchFamily="34" charset="0"/>
              <a:buChar char="•"/>
            </a:pPr>
            <a:r>
              <a:rPr lang="en-US" b="1" i="0" dirty="0">
                <a:solidFill>
                  <a:srgbClr val="333333"/>
                </a:solidFill>
                <a:effectLst/>
                <a:latin typeface="Open Sans" panose="020B0606030504020204" pitchFamily="34" charset="0"/>
              </a:rPr>
              <a:t>46 million Americans have invested in Bitcoin</a:t>
            </a:r>
            <a:endParaRPr lang="en-US" b="0" i="0" dirty="0">
              <a:solidFill>
                <a:srgbClr val="333333"/>
              </a:solidFill>
              <a:effectLst/>
              <a:latin typeface="Open Sans" panose="020B0606030504020204" pitchFamily="34" charset="0"/>
            </a:endParaRPr>
          </a:p>
          <a:p>
            <a:pPr algn="l" fontAlgn="base">
              <a:buFont typeface="Arial" panose="020B0604020202020204" pitchFamily="34" charset="0"/>
              <a:buChar char="•"/>
            </a:pPr>
            <a:r>
              <a:rPr lang="en-US" b="0" i="0" dirty="0">
                <a:solidFill>
                  <a:srgbClr val="333333"/>
                </a:solidFill>
                <a:effectLst/>
                <a:latin typeface="Open Sans" panose="020B0606030504020204" pitchFamily="34" charset="0"/>
              </a:rPr>
              <a:t>Bitcoin has a coin cap of 21 million</a:t>
            </a:r>
          </a:p>
        </p:txBody>
      </p:sp>
      <p:sp>
        <p:nvSpPr>
          <p:cNvPr id="5" name="TextBox 4">
            <a:extLst>
              <a:ext uri="{FF2B5EF4-FFF2-40B4-BE49-F238E27FC236}">
                <a16:creationId xmlns:a16="http://schemas.microsoft.com/office/drawing/2014/main" id="{6CC3772B-EB3C-4B0D-B3BC-A843F15FF8B1}"/>
              </a:ext>
            </a:extLst>
          </p:cNvPr>
          <p:cNvSpPr txBox="1"/>
          <p:nvPr/>
        </p:nvSpPr>
        <p:spPr>
          <a:xfrm>
            <a:off x="1283988" y="330942"/>
            <a:ext cx="6096670" cy="769441"/>
          </a:xfrm>
          <a:prstGeom prst="rect">
            <a:avLst/>
          </a:prstGeom>
          <a:noFill/>
        </p:spPr>
        <p:txBody>
          <a:bodyPr wrap="square">
            <a:spAutoFit/>
          </a:bodyPr>
          <a:lstStyle/>
          <a:p>
            <a:r>
              <a:rPr lang="en-US" sz="4400" dirty="0">
                <a:solidFill>
                  <a:schemeClr val="tx2"/>
                </a:solidFill>
                <a:effectLst>
                  <a:outerShdw blurRad="50800" dist="38100" dir="2700000" algn="tl" rotWithShape="0">
                    <a:prstClr val="black">
                      <a:alpha val="40000"/>
                    </a:prstClr>
                  </a:outerShdw>
                </a:effectLst>
                <a:latin typeface="+mj-lt"/>
                <a:ea typeface="+mj-ea"/>
                <a:cs typeface="+mj-cs"/>
              </a:rPr>
              <a:t>Bitcoin (BTC) </a:t>
            </a:r>
          </a:p>
        </p:txBody>
      </p:sp>
      <p:pic>
        <p:nvPicPr>
          <p:cNvPr id="7" name="Picture 6" descr="A picture containing calendar&#10;&#10;Description automatically generated">
            <a:extLst>
              <a:ext uri="{FF2B5EF4-FFF2-40B4-BE49-F238E27FC236}">
                <a16:creationId xmlns:a16="http://schemas.microsoft.com/office/drawing/2014/main" id="{4F6490DA-75E7-4075-AC54-5DA54431ADD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9100992" y="4617085"/>
            <a:ext cx="2778153" cy="2013324"/>
          </a:xfrm>
          <a:prstGeom prst="rect">
            <a:avLst/>
          </a:prstGeom>
        </p:spPr>
      </p:pic>
    </p:spTree>
    <p:extLst>
      <p:ext uri="{BB962C8B-B14F-4D97-AF65-F5344CB8AC3E}">
        <p14:creationId xmlns:p14="http://schemas.microsoft.com/office/powerpoint/2010/main" val="3364422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676AC-A156-4A4B-BB0B-22694FE7444D}"/>
              </a:ext>
            </a:extLst>
          </p:cNvPr>
          <p:cNvSpPr>
            <a:spLocks noGrp="1"/>
          </p:cNvSpPr>
          <p:nvPr>
            <p:ph type="title"/>
          </p:nvPr>
        </p:nvSpPr>
        <p:spPr>
          <a:xfrm>
            <a:off x="1363543" y="1910050"/>
            <a:ext cx="10108752" cy="1485900"/>
          </a:xfrm>
        </p:spPr>
        <p:txBody>
          <a:bodyPr>
            <a:noAutofit/>
          </a:bodyPr>
          <a:lstStyle/>
          <a:p>
            <a:r>
              <a:rPr lang="en-US" sz="3200" dirty="0"/>
              <a:t>Gold coins are a common way of owning gold. Bullion coins are priced according to their fine weight, plus a small premium based on supply and demand</a:t>
            </a:r>
          </a:p>
        </p:txBody>
      </p:sp>
      <p:sp>
        <p:nvSpPr>
          <p:cNvPr id="3" name="Content Placeholder 2">
            <a:extLst>
              <a:ext uri="{FF2B5EF4-FFF2-40B4-BE49-F238E27FC236}">
                <a16:creationId xmlns:a16="http://schemas.microsoft.com/office/drawing/2014/main" id="{822A4226-C535-48F0-8F8D-633B752F1614}"/>
              </a:ext>
            </a:extLst>
          </p:cNvPr>
          <p:cNvSpPr>
            <a:spLocks noGrp="1"/>
          </p:cNvSpPr>
          <p:nvPr>
            <p:ph idx="1"/>
          </p:nvPr>
        </p:nvSpPr>
        <p:spPr>
          <a:xfrm>
            <a:off x="1423967" y="3865053"/>
            <a:ext cx="10108752" cy="1254781"/>
          </a:xfrm>
        </p:spPr>
        <p:txBody>
          <a:bodyPr>
            <a:normAutofit/>
          </a:bodyPr>
          <a:lstStyle/>
          <a:p>
            <a:pPr algn="l" fontAlgn="base">
              <a:buFont typeface="Arial" panose="020B0604020202020204" pitchFamily="34" charset="0"/>
              <a:buChar char="•"/>
            </a:pPr>
            <a:r>
              <a:rPr lang="en-US" b="0" i="0" dirty="0">
                <a:solidFill>
                  <a:srgbClr val="1D1C1D"/>
                </a:solidFill>
                <a:effectLst/>
                <a:latin typeface="Slack-Lato"/>
              </a:rPr>
              <a:t>Compared to other precious metals used for investment, gold has been the most effective haven across several countries</a:t>
            </a:r>
          </a:p>
          <a:p>
            <a:pPr algn="l" fontAlgn="base">
              <a:buFont typeface="Arial" panose="020B0604020202020204" pitchFamily="34" charset="0"/>
              <a:buChar char="•"/>
            </a:pPr>
            <a:r>
              <a:rPr lang="en-US" b="0" i="0" dirty="0">
                <a:solidFill>
                  <a:srgbClr val="1D1C1D"/>
                </a:solidFill>
                <a:effectLst/>
                <a:latin typeface="Slack-Lato"/>
              </a:rPr>
              <a:t>Gold mining stocks (Royal Gold, Equinox Gold)</a:t>
            </a:r>
            <a:endParaRPr lang="en-US" b="0" i="0" dirty="0">
              <a:solidFill>
                <a:srgbClr val="333333"/>
              </a:solidFill>
              <a:effectLst/>
              <a:latin typeface="Open Sans" panose="020B0606030504020204" pitchFamily="34" charset="0"/>
            </a:endParaRPr>
          </a:p>
        </p:txBody>
      </p:sp>
      <p:sp>
        <p:nvSpPr>
          <p:cNvPr id="5" name="TextBox 4">
            <a:extLst>
              <a:ext uri="{FF2B5EF4-FFF2-40B4-BE49-F238E27FC236}">
                <a16:creationId xmlns:a16="http://schemas.microsoft.com/office/drawing/2014/main" id="{6CC3772B-EB3C-4B0D-B3BC-A843F15FF8B1}"/>
              </a:ext>
            </a:extLst>
          </p:cNvPr>
          <p:cNvSpPr txBox="1"/>
          <p:nvPr/>
        </p:nvSpPr>
        <p:spPr>
          <a:xfrm>
            <a:off x="1247735" y="222181"/>
            <a:ext cx="6096670" cy="769441"/>
          </a:xfrm>
          <a:prstGeom prst="rect">
            <a:avLst/>
          </a:prstGeom>
          <a:noFill/>
        </p:spPr>
        <p:txBody>
          <a:bodyPr wrap="square">
            <a:spAutoFit/>
          </a:bodyPr>
          <a:lstStyle/>
          <a:p>
            <a:r>
              <a:rPr lang="en-US" sz="4400" dirty="0">
                <a:solidFill>
                  <a:schemeClr val="tx2"/>
                </a:solidFill>
                <a:latin typeface="+mj-lt"/>
                <a:ea typeface="+mj-ea"/>
                <a:cs typeface="+mj-cs"/>
              </a:rPr>
              <a:t>Gold </a:t>
            </a:r>
          </a:p>
        </p:txBody>
      </p:sp>
      <p:pic>
        <p:nvPicPr>
          <p:cNvPr id="6" name="Picture 5">
            <a:extLst>
              <a:ext uri="{FF2B5EF4-FFF2-40B4-BE49-F238E27FC236}">
                <a16:creationId xmlns:a16="http://schemas.microsoft.com/office/drawing/2014/main" id="{10D07C8A-A424-480E-B175-34771E356A77}"/>
              </a:ext>
              <a:ext uri="{C183D7F6-B498-43B3-948B-1728B52AA6E4}">
                <adec:decorative xmlns:adec="http://schemas.microsoft.com/office/drawing/2017/decorative" val="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922181" y="235318"/>
            <a:ext cx="3031711" cy="1603423"/>
          </a:xfrm>
          <a:prstGeom prst="rect">
            <a:avLst/>
          </a:prstGeom>
        </p:spPr>
      </p:pic>
    </p:spTree>
    <p:extLst>
      <p:ext uri="{BB962C8B-B14F-4D97-AF65-F5344CB8AC3E}">
        <p14:creationId xmlns:p14="http://schemas.microsoft.com/office/powerpoint/2010/main" val="627467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59420-E65C-4981-BB82-48D62D95E6DD}"/>
              </a:ext>
            </a:extLst>
          </p:cNvPr>
          <p:cNvSpPr>
            <a:spLocks noGrp="1"/>
          </p:cNvSpPr>
          <p:nvPr>
            <p:ph type="title"/>
          </p:nvPr>
        </p:nvSpPr>
        <p:spPr>
          <a:xfrm>
            <a:off x="1138603" y="360484"/>
            <a:ext cx="9601200" cy="1485900"/>
          </a:xfrm>
        </p:spPr>
        <p:txBody>
          <a:bodyPr/>
          <a:lstStyle/>
          <a:p>
            <a:r>
              <a:rPr lang="en-US" sz="4400" dirty="0">
                <a:solidFill>
                  <a:schemeClr val="tx2"/>
                </a:solidFill>
                <a:latin typeface="+mj-lt"/>
                <a:ea typeface="+mj-ea"/>
                <a:cs typeface="+mj-cs"/>
              </a:rPr>
              <a:t>Asset Ownership</a:t>
            </a:r>
          </a:p>
        </p:txBody>
      </p:sp>
      <p:graphicFrame>
        <p:nvGraphicFramePr>
          <p:cNvPr id="11" name="Content Placeholder 10">
            <a:extLst>
              <a:ext uri="{FF2B5EF4-FFF2-40B4-BE49-F238E27FC236}">
                <a16:creationId xmlns:a16="http://schemas.microsoft.com/office/drawing/2014/main" id="{21F4EBDE-303C-433C-8666-B73EAAA87B91}"/>
              </a:ext>
            </a:extLst>
          </p:cNvPr>
          <p:cNvGraphicFramePr>
            <a:graphicFrameLocks noGrp="1"/>
          </p:cNvGraphicFramePr>
          <p:nvPr>
            <p:ph idx="1"/>
            <p:extLst>
              <p:ext uri="{D42A27DB-BD31-4B8C-83A1-F6EECF244321}">
                <p14:modId xmlns:p14="http://schemas.microsoft.com/office/powerpoint/2010/main" val="2080802235"/>
              </p:ext>
            </p:extLst>
          </p:nvPr>
        </p:nvGraphicFramePr>
        <p:xfrm>
          <a:off x="748811" y="1668339"/>
          <a:ext cx="5190392" cy="396752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Diagram 11">
            <a:extLst>
              <a:ext uri="{FF2B5EF4-FFF2-40B4-BE49-F238E27FC236}">
                <a16:creationId xmlns:a16="http://schemas.microsoft.com/office/drawing/2014/main" id="{C94A0129-DB26-455F-827F-643C05C43F08}"/>
              </a:ext>
            </a:extLst>
          </p:cNvPr>
          <p:cNvGraphicFramePr/>
          <p:nvPr>
            <p:extLst>
              <p:ext uri="{D42A27DB-BD31-4B8C-83A1-F6EECF244321}">
                <p14:modId xmlns:p14="http://schemas.microsoft.com/office/powerpoint/2010/main" val="1848292315"/>
              </p:ext>
            </p:extLst>
          </p:nvPr>
        </p:nvGraphicFramePr>
        <p:xfrm>
          <a:off x="6912381" y="1668338"/>
          <a:ext cx="4060906" cy="38927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50595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7500303-A207-4812-BEB9-51E132FEB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2" name="Freeform 6">
              <a:extLst>
                <a:ext uri="{FF2B5EF4-FFF2-40B4-BE49-F238E27FC236}">
                  <a16:creationId xmlns:a16="http://schemas.microsoft.com/office/drawing/2014/main" id="{10118C91-C025-4776-BE95-E9926378E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3" name="Freeform 6">
              <a:extLst>
                <a:ext uri="{FF2B5EF4-FFF2-40B4-BE49-F238E27FC236}">
                  <a16:creationId xmlns:a16="http://schemas.microsoft.com/office/drawing/2014/main" id="{339174D0-30E8-4BBF-BF81-5DDAC33C0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5" name="Rectangle 14">
            <a:extLst>
              <a:ext uri="{FF2B5EF4-FFF2-40B4-BE49-F238E27FC236}">
                <a16:creationId xmlns:a16="http://schemas.microsoft.com/office/drawing/2014/main" id="{7BB74091-09FE-44AF-8325-7FE6E175F7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039AD3-CCB1-41E5-8608-2F1EC662103A}"/>
              </a:ext>
            </a:extLst>
          </p:cNvPr>
          <p:cNvSpPr>
            <a:spLocks noGrp="1"/>
          </p:cNvSpPr>
          <p:nvPr>
            <p:ph type="title"/>
          </p:nvPr>
        </p:nvSpPr>
        <p:spPr>
          <a:xfrm>
            <a:off x="752858" y="4736961"/>
            <a:ext cx="10720685" cy="936769"/>
          </a:xfrm>
        </p:spPr>
        <p:txBody>
          <a:bodyPr vert="horz" lIns="91440" tIns="45720" rIns="91440" bIns="45720" rtlCol="0" anchor="b">
            <a:normAutofit/>
          </a:bodyPr>
          <a:lstStyle/>
          <a:p>
            <a:pPr algn="ctr"/>
            <a:r>
              <a:rPr lang="en-US" sz="4800" cap="all" dirty="0"/>
              <a:t>Risk</a:t>
            </a:r>
          </a:p>
        </p:txBody>
      </p:sp>
      <p:pic>
        <p:nvPicPr>
          <p:cNvPr id="6" name="Picture 5">
            <a:extLst>
              <a:ext uri="{FF2B5EF4-FFF2-40B4-BE49-F238E27FC236}">
                <a16:creationId xmlns:a16="http://schemas.microsoft.com/office/drawing/2014/main" id="{B75CCDAC-44DE-41C7-AB57-32AC07072F03}"/>
              </a:ext>
            </a:extLst>
          </p:cNvPr>
          <p:cNvPicPr>
            <a:picLocks noChangeAspect="1"/>
          </p:cNvPicPr>
          <p:nvPr/>
        </p:nvPicPr>
        <p:blipFill>
          <a:blip r:embed="rId2"/>
          <a:stretch>
            <a:fillRect/>
          </a:stretch>
        </p:blipFill>
        <p:spPr>
          <a:xfrm>
            <a:off x="643466" y="1036396"/>
            <a:ext cx="5130799" cy="2757804"/>
          </a:xfrm>
          <a:prstGeom prst="rect">
            <a:avLst/>
          </a:prstGeom>
        </p:spPr>
      </p:pic>
      <p:pic>
        <p:nvPicPr>
          <p:cNvPr id="4" name="Picture 3">
            <a:extLst>
              <a:ext uri="{FF2B5EF4-FFF2-40B4-BE49-F238E27FC236}">
                <a16:creationId xmlns:a16="http://schemas.microsoft.com/office/drawing/2014/main" id="{10650A4D-02AD-4872-89BA-92D66F137505}"/>
              </a:ext>
            </a:extLst>
          </p:cNvPr>
          <p:cNvPicPr>
            <a:picLocks noChangeAspect="1"/>
          </p:cNvPicPr>
          <p:nvPr/>
        </p:nvPicPr>
        <p:blipFill>
          <a:blip r:embed="rId3"/>
          <a:stretch>
            <a:fillRect/>
          </a:stretch>
        </p:blipFill>
        <p:spPr>
          <a:xfrm>
            <a:off x="6417733" y="1074877"/>
            <a:ext cx="5130799" cy="2680842"/>
          </a:xfrm>
          <a:prstGeom prst="rect">
            <a:avLst/>
          </a:prstGeom>
        </p:spPr>
      </p:pic>
      <p:sp>
        <p:nvSpPr>
          <p:cNvPr id="17" name="Freeform: Shape 16">
            <a:extLst>
              <a:ext uri="{FF2B5EF4-FFF2-40B4-BE49-F238E27FC236}">
                <a16:creationId xmlns:a16="http://schemas.microsoft.com/office/drawing/2014/main" id="{0F30CCEB-94C4-4F72-BA5A-9CEA85302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434936" y="4446551"/>
            <a:ext cx="1957171" cy="1103687"/>
          </a:xfrm>
          <a:custGeom>
            <a:avLst/>
            <a:gdLst>
              <a:gd name="connsiteX0" fmla="*/ 2017702 w 2017702"/>
              <a:gd name="connsiteY0" fmla="*/ 1137821 h 1137821"/>
              <a:gd name="connsiteX1" fmla="*/ 404 w 2017702"/>
              <a:gd name="connsiteY1" fmla="*/ 1137821 h 1137821"/>
              <a:gd name="connsiteX2" fmla="*/ 0 w 2017702"/>
              <a:gd name="connsiteY2" fmla="*/ 900216 h 1137821"/>
              <a:gd name="connsiteX3" fmla="*/ 1767759 w 2017702"/>
              <a:gd name="connsiteY3" fmla="*/ 901031 h 1137821"/>
              <a:gd name="connsiteX4" fmla="*/ 1767759 w 2017702"/>
              <a:gd name="connsiteY4" fmla="*/ 0 h 1137821"/>
              <a:gd name="connsiteX5" fmla="*/ 2017702 w 2017702"/>
              <a:gd name="connsiteY5" fmla="*/ 0 h 113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7702" h="1137821">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tx2">
              <a:alpha val="80000"/>
            </a:schemeClr>
          </a:solidFill>
          <a:ln w="0">
            <a:noFill/>
            <a:prstDash val="solid"/>
            <a:round/>
            <a:headEnd/>
            <a:tailEnd/>
          </a:ln>
        </p:spPr>
      </p:sp>
      <p:sp>
        <p:nvSpPr>
          <p:cNvPr id="19" name="Freeform: Shape 18">
            <a:extLst>
              <a:ext uri="{FF2B5EF4-FFF2-40B4-BE49-F238E27FC236}">
                <a16:creationId xmlns:a16="http://schemas.microsoft.com/office/drawing/2014/main" id="{0DE1A94F-CC8B-4954-97A7-ADD4F300D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96837" y="5311230"/>
            <a:ext cx="2042265" cy="1213486"/>
          </a:xfrm>
          <a:custGeom>
            <a:avLst/>
            <a:gdLst>
              <a:gd name="connsiteX0" fmla="*/ 1844618 w 2105428"/>
              <a:gd name="connsiteY0" fmla="*/ 0 h 1251016"/>
              <a:gd name="connsiteX1" fmla="*/ 2105428 w 2105428"/>
              <a:gd name="connsiteY1" fmla="*/ 0 h 1251016"/>
              <a:gd name="connsiteX2" fmla="*/ 2105428 w 2105428"/>
              <a:gd name="connsiteY2" fmla="*/ 1251016 h 1251016"/>
              <a:gd name="connsiteX3" fmla="*/ 421 w 2105428"/>
              <a:gd name="connsiteY3" fmla="*/ 1251016 h 1251016"/>
              <a:gd name="connsiteX4" fmla="*/ 0 w 2105428"/>
              <a:gd name="connsiteY4" fmla="*/ 1003081 h 1251016"/>
              <a:gd name="connsiteX5" fmla="*/ 1844618 w 2105428"/>
              <a:gd name="connsiteY5" fmla="*/ 1003931 h 125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428" h="1251016">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tx2">
              <a:alpha val="80000"/>
            </a:schemeClr>
          </a:solidFill>
          <a:ln w="0">
            <a:noFill/>
            <a:prstDash val="solid"/>
            <a:round/>
            <a:headEnd/>
            <a:tailEnd/>
          </a:ln>
        </p:spPr>
      </p:sp>
    </p:spTree>
    <p:extLst>
      <p:ext uri="{BB962C8B-B14F-4D97-AF65-F5344CB8AC3E}">
        <p14:creationId xmlns:p14="http://schemas.microsoft.com/office/powerpoint/2010/main" val="564155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2"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3"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5" name="Rectangle 14">
            <a:extLst>
              <a:ext uri="{FF2B5EF4-FFF2-40B4-BE49-F238E27FC236}">
                <a16:creationId xmlns:a16="http://schemas.microsoft.com/office/drawing/2014/main" id="{5ABA7F3F-D56F-4C06-84AC-03FC83B064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568FE6B-CB7A-42D9-9690-487E3B8F41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2785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DE7B46-D29A-439B-9792-E89B077B93F1}"/>
              </a:ext>
            </a:extLst>
          </p:cNvPr>
          <p:cNvSpPr>
            <a:spLocks noGrp="1"/>
          </p:cNvSpPr>
          <p:nvPr>
            <p:ph type="title"/>
          </p:nvPr>
        </p:nvSpPr>
        <p:spPr>
          <a:xfrm>
            <a:off x="1196164" y="1188717"/>
            <a:ext cx="5627717" cy="4480563"/>
          </a:xfrm>
        </p:spPr>
        <p:txBody>
          <a:bodyPr vert="horz" lIns="91440" tIns="45720" rIns="91440" bIns="45720" rtlCol="0" anchor="ctr">
            <a:normAutofit/>
          </a:bodyPr>
          <a:lstStyle/>
          <a:p>
            <a:r>
              <a:rPr lang="en-US" sz="6600" cap="all">
                <a:solidFill>
                  <a:schemeClr val="bg2"/>
                </a:solidFill>
              </a:rPr>
              <a:t>Government Influence</a:t>
            </a:r>
          </a:p>
        </p:txBody>
      </p:sp>
      <p:pic>
        <p:nvPicPr>
          <p:cNvPr id="4" name="Content Placeholder 3" descr="Stock exchange numbers">
            <a:extLst>
              <a:ext uri="{FF2B5EF4-FFF2-40B4-BE49-F238E27FC236}">
                <a16:creationId xmlns:a16="http://schemas.microsoft.com/office/drawing/2014/main" id="{F5971BA9-BE0A-480F-A2BC-247954A0055C}"/>
              </a:ext>
            </a:extLst>
          </p:cNvPr>
          <p:cNvPicPr>
            <a:picLocks noGrp="1" noChangeAspect="1"/>
          </p:cNvPicPr>
          <p:nvPr>
            <p:ph idx="1"/>
          </p:nvPr>
        </p:nvPicPr>
        <p:blipFill>
          <a:blip r:embed="rId2"/>
          <a:stretch>
            <a:fillRect/>
          </a:stretch>
        </p:blipFill>
        <p:spPr>
          <a:xfrm>
            <a:off x="8723313" y="2564024"/>
            <a:ext cx="2595562" cy="1729952"/>
          </a:xfrm>
        </p:spPr>
      </p:pic>
      <p:sp>
        <p:nvSpPr>
          <p:cNvPr id="19" name="Freeform 6">
            <a:extLst>
              <a:ext uri="{FF2B5EF4-FFF2-40B4-BE49-F238E27FC236}">
                <a16:creationId xmlns:a16="http://schemas.microsoft.com/office/drawing/2014/main" id="{2BCE8A39-72D0-46ED-AB46-91B68881D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1" name="Freeform: Shape 20">
            <a:extLst>
              <a:ext uri="{FF2B5EF4-FFF2-40B4-BE49-F238E27FC236}">
                <a16:creationId xmlns:a16="http://schemas.microsoft.com/office/drawing/2014/main" id="{970E03B3-76EE-4C15-B250-1173359CD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147112" y="4501036"/>
            <a:ext cx="1683805" cy="1723705"/>
          </a:xfrm>
          <a:custGeom>
            <a:avLst/>
            <a:gdLst>
              <a:gd name="connsiteX0" fmla="*/ 1399384 w 1683805"/>
              <a:gd name="connsiteY0" fmla="*/ 0 h 1723705"/>
              <a:gd name="connsiteX1" fmla="*/ 1683805 w 1683805"/>
              <a:gd name="connsiteY1" fmla="*/ 0 h 1723705"/>
              <a:gd name="connsiteX2" fmla="*/ 1683805 w 1683805"/>
              <a:gd name="connsiteY2" fmla="*/ 1723705 h 1723705"/>
              <a:gd name="connsiteX3" fmla="*/ 0 w 1683805"/>
              <a:gd name="connsiteY3" fmla="*/ 1723705 h 1723705"/>
              <a:gd name="connsiteX4" fmla="*/ 0 w 1683805"/>
              <a:gd name="connsiteY4" fmla="*/ 1402480 h 1723705"/>
              <a:gd name="connsiteX5" fmla="*/ 1399384 w 1683805"/>
              <a:gd name="connsiteY5" fmla="*/ 1403247 h 1723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3805" h="1723705">
                <a:moveTo>
                  <a:pt x="1399384" y="0"/>
                </a:moveTo>
                <a:lnTo>
                  <a:pt x="1683805" y="0"/>
                </a:lnTo>
                <a:lnTo>
                  <a:pt x="1683805" y="1723705"/>
                </a:lnTo>
                <a:lnTo>
                  <a:pt x="0" y="1723705"/>
                </a:lnTo>
                <a:lnTo>
                  <a:pt x="0" y="1402480"/>
                </a:lnTo>
                <a:lnTo>
                  <a:pt x="1399384" y="1403247"/>
                </a:lnTo>
                <a:close/>
              </a:path>
            </a:pathLst>
          </a:custGeom>
          <a:solidFill>
            <a:schemeClr val="tx2">
              <a:lumMod val="75000"/>
            </a:schemeClr>
          </a:solidFill>
          <a:ln w="0">
            <a:noFill/>
            <a:prstDash val="solid"/>
            <a:round/>
            <a:headEnd/>
            <a:tailEnd/>
          </a:ln>
        </p:spPr>
      </p:sp>
    </p:spTree>
    <p:extLst>
      <p:ext uri="{BB962C8B-B14F-4D97-AF65-F5344CB8AC3E}">
        <p14:creationId xmlns:p14="http://schemas.microsoft.com/office/powerpoint/2010/main" val="2296001774"/>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DE7B46-D29A-439B-9792-E89B077B93F1}"/>
              </a:ext>
            </a:extLst>
          </p:cNvPr>
          <p:cNvSpPr>
            <a:spLocks noGrp="1"/>
          </p:cNvSpPr>
          <p:nvPr>
            <p:ph type="title"/>
          </p:nvPr>
        </p:nvSpPr>
        <p:spPr>
          <a:xfrm>
            <a:off x="8471424" y="1110882"/>
            <a:ext cx="3053039" cy="1060817"/>
          </a:xfrm>
        </p:spPr>
        <p:txBody>
          <a:bodyPr anchor="b">
            <a:normAutofit/>
          </a:bodyPr>
          <a:lstStyle/>
          <a:p>
            <a:r>
              <a:rPr lang="en-US" sz="2800"/>
              <a:t>Government Influence</a:t>
            </a:r>
          </a:p>
        </p:txBody>
      </p:sp>
      <p:sp>
        <p:nvSpPr>
          <p:cNvPr id="6" name="Content Placeholder 5">
            <a:extLst>
              <a:ext uri="{FF2B5EF4-FFF2-40B4-BE49-F238E27FC236}">
                <a16:creationId xmlns:a16="http://schemas.microsoft.com/office/drawing/2014/main" id="{0EDB090D-E0CB-47AD-903A-8FA89991B418}"/>
              </a:ext>
            </a:extLst>
          </p:cNvPr>
          <p:cNvSpPr>
            <a:spLocks noGrp="1"/>
          </p:cNvSpPr>
          <p:nvPr>
            <p:ph idx="1"/>
          </p:nvPr>
        </p:nvSpPr>
        <p:spPr>
          <a:xfrm>
            <a:off x="8471423" y="2286000"/>
            <a:ext cx="3053039" cy="3931920"/>
          </a:xfrm>
        </p:spPr>
        <p:txBody>
          <a:bodyPr>
            <a:normAutofit/>
          </a:bodyPr>
          <a:lstStyle/>
          <a:p>
            <a:r>
              <a:rPr lang="en-US" sz="1600" b="0" i="0" dirty="0">
                <a:effectLst/>
                <a:latin typeface="Slack-Lato"/>
              </a:rPr>
              <a:t>In 2021, President Joe Biden's infrastructure bill hurt the cryptocurrency price because it posed difficulties for decentralized exchanges, since they would have to provide tax information from clients that, by their nature, they do not collect. (June 25, 2021)</a:t>
            </a:r>
          </a:p>
        </p:txBody>
      </p:sp>
      <p:sp>
        <p:nvSpPr>
          <p:cNvPr id="17"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4" name="Picture 3">
            <a:extLst>
              <a:ext uri="{FF2B5EF4-FFF2-40B4-BE49-F238E27FC236}">
                <a16:creationId xmlns:a16="http://schemas.microsoft.com/office/drawing/2014/main" id="{F502647D-DE0C-46A4-A7F8-2CFCE618CEB2}"/>
              </a:ext>
            </a:extLst>
          </p:cNvPr>
          <p:cNvPicPr>
            <a:picLocks noChangeAspect="1"/>
          </p:cNvPicPr>
          <p:nvPr/>
        </p:nvPicPr>
        <p:blipFill>
          <a:blip r:embed="rId2"/>
          <a:stretch>
            <a:fillRect/>
          </a:stretch>
        </p:blipFill>
        <p:spPr>
          <a:xfrm>
            <a:off x="667537" y="746757"/>
            <a:ext cx="6917265" cy="3392414"/>
          </a:xfrm>
          <a:prstGeom prst="rect">
            <a:avLst/>
          </a:prstGeom>
        </p:spPr>
      </p:pic>
      <p:graphicFrame>
        <p:nvGraphicFramePr>
          <p:cNvPr id="5" name="Table 6">
            <a:extLst>
              <a:ext uri="{FF2B5EF4-FFF2-40B4-BE49-F238E27FC236}">
                <a16:creationId xmlns:a16="http://schemas.microsoft.com/office/drawing/2014/main" id="{951EBA45-C5B1-4500-B78B-4BA9F3CFA4FA}"/>
              </a:ext>
            </a:extLst>
          </p:cNvPr>
          <p:cNvGraphicFramePr>
            <a:graphicFrameLocks noGrp="1"/>
          </p:cNvGraphicFramePr>
          <p:nvPr>
            <p:extLst>
              <p:ext uri="{D42A27DB-BD31-4B8C-83A1-F6EECF244321}">
                <p14:modId xmlns:p14="http://schemas.microsoft.com/office/powerpoint/2010/main" val="1967965890"/>
              </p:ext>
            </p:extLst>
          </p:nvPr>
        </p:nvGraphicFramePr>
        <p:xfrm>
          <a:off x="1552645" y="4695006"/>
          <a:ext cx="4882574" cy="1483360"/>
        </p:xfrm>
        <a:graphic>
          <a:graphicData uri="http://schemas.openxmlformats.org/drawingml/2006/table">
            <a:tbl>
              <a:tblPr firstRow="1" bandRow="1">
                <a:tableStyleId>{F5AB1C69-6EDB-4FF4-983F-18BD219EF322}</a:tableStyleId>
              </a:tblPr>
              <a:tblGrid>
                <a:gridCol w="1436275">
                  <a:extLst>
                    <a:ext uri="{9D8B030D-6E8A-4147-A177-3AD203B41FA5}">
                      <a16:colId xmlns:a16="http://schemas.microsoft.com/office/drawing/2014/main" val="3331781949"/>
                    </a:ext>
                  </a:extLst>
                </a:gridCol>
                <a:gridCol w="1498847">
                  <a:extLst>
                    <a:ext uri="{9D8B030D-6E8A-4147-A177-3AD203B41FA5}">
                      <a16:colId xmlns:a16="http://schemas.microsoft.com/office/drawing/2014/main" val="2046831265"/>
                    </a:ext>
                  </a:extLst>
                </a:gridCol>
                <a:gridCol w="1947452">
                  <a:extLst>
                    <a:ext uri="{9D8B030D-6E8A-4147-A177-3AD203B41FA5}">
                      <a16:colId xmlns:a16="http://schemas.microsoft.com/office/drawing/2014/main" val="60263195"/>
                    </a:ext>
                  </a:extLst>
                </a:gridCol>
              </a:tblGrid>
              <a:tr h="370840">
                <a:tc>
                  <a:txBody>
                    <a:bodyPr/>
                    <a:lstStyle/>
                    <a:p>
                      <a:endParaRPr lang="en-US" dirty="0"/>
                    </a:p>
                  </a:txBody>
                  <a:tcPr/>
                </a:tc>
                <a:tc>
                  <a:txBody>
                    <a:bodyPr/>
                    <a:lstStyle/>
                    <a:p>
                      <a:r>
                        <a:rPr lang="en-US" dirty="0"/>
                        <a:t>Bitcoin</a:t>
                      </a:r>
                    </a:p>
                  </a:txBody>
                  <a:tcPr/>
                </a:tc>
                <a:tc>
                  <a:txBody>
                    <a:bodyPr/>
                    <a:lstStyle/>
                    <a:p>
                      <a:r>
                        <a:rPr lang="en-US" dirty="0"/>
                        <a:t>Gold</a:t>
                      </a:r>
                    </a:p>
                  </a:txBody>
                  <a:tcPr/>
                </a:tc>
                <a:extLst>
                  <a:ext uri="{0D108BD9-81ED-4DB2-BD59-A6C34878D82A}">
                    <a16:rowId xmlns:a16="http://schemas.microsoft.com/office/drawing/2014/main" val="2205211683"/>
                  </a:ext>
                </a:extLst>
              </a:tr>
              <a:tr h="370840">
                <a:tc>
                  <a:txBody>
                    <a:bodyPr/>
                    <a:lstStyle/>
                    <a:p>
                      <a:r>
                        <a:rPr lang="en-US" dirty="0"/>
                        <a:t>June 24</a:t>
                      </a:r>
                    </a:p>
                  </a:txBody>
                  <a:tcPr/>
                </a:tc>
                <a:tc>
                  <a:txBody>
                    <a:bodyPr/>
                    <a:lstStyle/>
                    <a:p>
                      <a:r>
                        <a:rPr lang="en-US" dirty="0"/>
                        <a:t>$34,675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$1,784</a:t>
                      </a:r>
                    </a:p>
                  </a:txBody>
                  <a:tcPr/>
                </a:tc>
                <a:extLst>
                  <a:ext uri="{0D108BD9-81ED-4DB2-BD59-A6C34878D82A}">
                    <a16:rowId xmlns:a16="http://schemas.microsoft.com/office/drawing/2014/main" val="3576695427"/>
                  </a:ext>
                </a:extLst>
              </a:tr>
              <a:tr h="370840">
                <a:tc>
                  <a:txBody>
                    <a:bodyPr/>
                    <a:lstStyle/>
                    <a:p>
                      <a:r>
                        <a:rPr lang="en-US" dirty="0"/>
                        <a:t>June 25</a:t>
                      </a:r>
                    </a:p>
                  </a:txBody>
                  <a:tcPr/>
                </a:tc>
                <a:tc>
                  <a:txBody>
                    <a:bodyPr/>
                    <a:lstStyle/>
                    <a:p>
                      <a:r>
                        <a:rPr lang="en-US" dirty="0"/>
                        <a:t>$31,943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$1,786</a:t>
                      </a:r>
                    </a:p>
                  </a:txBody>
                  <a:tcPr/>
                </a:tc>
                <a:extLst>
                  <a:ext uri="{0D108BD9-81ED-4DB2-BD59-A6C34878D82A}">
                    <a16:rowId xmlns:a16="http://schemas.microsoft.com/office/drawing/2014/main" val="3690675713"/>
                  </a:ext>
                </a:extLst>
              </a:tr>
              <a:tr h="370840">
                <a:tc>
                  <a:txBody>
                    <a:bodyPr/>
                    <a:lstStyle/>
                    <a:p>
                      <a:r>
                        <a:rPr lang="en-US" dirty="0"/>
                        <a:t>June 26</a:t>
                      </a:r>
                    </a:p>
                  </a:txBody>
                  <a:tcPr/>
                </a:tc>
                <a:tc>
                  <a:txBody>
                    <a:bodyPr/>
                    <a:lstStyle/>
                    <a:p>
                      <a:r>
                        <a:rPr lang="en-US" dirty="0"/>
                        <a:t>$32,023</a:t>
                      </a:r>
                    </a:p>
                  </a:txBody>
                  <a:tcPr/>
                </a:tc>
                <a:tc>
                  <a:txBody>
                    <a:bodyPr/>
                    <a:lstStyle/>
                    <a:p>
                      <a:r>
                        <a:rPr lang="en-US" dirty="0"/>
                        <a:t>$1,786</a:t>
                      </a:r>
                    </a:p>
                  </a:txBody>
                  <a:tcPr/>
                </a:tc>
                <a:extLst>
                  <a:ext uri="{0D108BD9-81ED-4DB2-BD59-A6C34878D82A}">
                    <a16:rowId xmlns:a16="http://schemas.microsoft.com/office/drawing/2014/main" val="842062863"/>
                  </a:ext>
                </a:extLst>
              </a:tr>
            </a:tbl>
          </a:graphicData>
        </a:graphic>
      </p:graphicFrame>
    </p:spTree>
    <p:extLst>
      <p:ext uri="{BB962C8B-B14F-4D97-AF65-F5344CB8AC3E}">
        <p14:creationId xmlns:p14="http://schemas.microsoft.com/office/powerpoint/2010/main" val="320735776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6139</TotalTime>
  <Words>518</Words>
  <Application>Microsoft Office PowerPoint</Application>
  <PresentationFormat>Widescreen</PresentationFormat>
  <Paragraphs>71</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Franklin Gothic Book</vt:lpstr>
      <vt:lpstr>Open Sans</vt:lpstr>
      <vt:lpstr>Slack-Lato</vt:lpstr>
      <vt:lpstr>Crop</vt:lpstr>
      <vt:lpstr>Project 1: Rice fintech bootcamp</vt:lpstr>
      <vt:lpstr>Assets</vt:lpstr>
      <vt:lpstr>Bitcoin vs Gold</vt:lpstr>
      <vt:lpstr>Bitcoin is a decentralized digital currency, without a central bank or single administrator, that can be sent from user to user on the peer-to-peer bitcoin network without the need for intermediaries</vt:lpstr>
      <vt:lpstr>Gold coins are a common way of owning gold. Bullion coins are priced according to their fine weight, plus a small premium based on supply and demand</vt:lpstr>
      <vt:lpstr>Asset Ownership</vt:lpstr>
      <vt:lpstr>Risk</vt:lpstr>
      <vt:lpstr>Government Influence</vt:lpstr>
      <vt:lpstr>Government Influence</vt:lpstr>
      <vt:lpstr>Government Influence</vt:lpstr>
      <vt:lpstr>Government Influence</vt:lpstr>
      <vt:lpstr>What is the safest way to care of our money?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Rice fintech bootcamp</dc:title>
  <dc:creator>Leticia Huerta</dc:creator>
  <cp:lastModifiedBy>Leticia Huerta</cp:lastModifiedBy>
  <cp:revision>2</cp:revision>
  <dcterms:created xsi:type="dcterms:W3CDTF">2022-02-16T00:53:19Z</dcterms:created>
  <dcterms:modified xsi:type="dcterms:W3CDTF">2022-02-21T03:00:20Z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